
<file path=META-INF/manifest.xml><?xml version="1.0" encoding="utf-8"?>
<manifest:manifest xmlns:manifest="urn:oasis:names:tc:opendocument:xmlns:manifest:1.0">
  <manifest:file-entry manifest:full-path="/" manifest:media-type="application/vnd.oasis.opendocument.presentation"/>
  <manifest:file-entry manifest:full-path="content.xml" manifest:media-type="text/xml"/>
  <manifest:file-entry manifest:full-path="media/image1.png" manifest:media-type="image/png"/>
  <manifest:file-entry manifest:full-path="media/image2.png" manifest:media-type="image/png"/>
  <manifest:file-entry manifest:full-path="media/image3.png" manifest:media-type="image/png"/>
  <manifest:file-entry manifest:full-path="media/image4.png" manifest:media-type="image/png"/>
  <manifest:file-entry manifest:full-path="media/image5.png" manifest:media-type="image/png"/>
  <manifest:file-entry manifest:full-path="media/image6.png" manifest:media-type="image/png"/>
  <manifest:file-entry manifest:full-path="media/image7.png" manifest:media-type="image/png"/>
  <manifest:file-entry manifest:full-path="media/image8.png" manifest:media-type="image/png"/>
  <manifest:file-entry manifest:full-path="media/image9.png" manifest:media-type="image/png"/>
  <manifest:file-entry manifest:full-path="media/image10.png" manifest:media-type="image/png"/>
  <manifest:file-entry manifest:full-path="media/image11.png" manifest:media-type="image/png"/>
  <manifest:file-entry manifest:full-path="media/image12.png" manifest:media-type="image/png"/>
  <manifest:file-entry manifest:full-path="media/image13.png" manifest:media-type="image/png"/>
  <manifest:file-entry manifest:full-path="media/image14.png" manifest:media-type="image/png"/>
  <manifest:file-entry manifest:full-path="media/image15.png" manifest:media-type="image/png"/>
  <manifest:file-entry manifest:full-path="media/image16.png" manifest:media-type="image/png"/>
  <manifest:file-entry manifest:full-path="media/image17.png" manifest:media-type="image/png"/>
  <manifest:file-entry manifest:full-path="media/image18.png" manifest:media-type="image/png"/>
  <manifest:file-entry manifest:full-path="media/image19.jpg" manifest:media-type="image/jpeg"/>
  <manifest:file-entry manifest:full-path="settings.xml" manifest:media-type="text/xml"/>
  <manifest:file-entry manifest:full-path="styles.xml" manifest:media-type="text/xml"/>
  <manifest:file-entry manifest:full-path="media/image20.png" manifest:media-type="image/png"/>
  <manifest:file-entry manifest:full-path="Thumbnails/thumbnail.png" manifest:media-type="image/png"/>
  <manifest:file-entry manifest:full-path="meta.xml" manifest:media-type="text/xml"/>
</manifest:manifest>
</file>

<file path=content.xml><?xml version="1.0" encoding="utf-8"?>
<office:document-content xmlns:dom="http://www.w3.org/2001/xml-events" xmlns:draw="urn:oasis:names:tc:opendocument:xmlns:drawing:1.0" xmlns:fo="urn:oasis:names:tc:opendocument:xmlns:xsl-fo-compatible:1.0" xmlns:presentation="urn:oasis:names:tc:opendocument:xmlns:presentation:1.0" xmlns:script="urn:oasis:names:tc:opendocument:xmlns:script:1.0" xmlns:smil="urn:oasis:names:tc:opendocument:xmlns:smil-compatible:1.0" xmlns:style="urn:oasis:names:tc:opendocument:xmlns:style:1.0" xmlns:svg="urn:oasis:names:tc:opendocument:xmlns:svg-compatible:1.0" xmlns:table="urn:oasis:names:tc:opendocument:xmlns:table:1.0" xmlns:text="urn:oasis:names:tc:opendocument:xmlns:text:1.0" xmlns:xlink="http://www.w3.org/1999/xlink" xmlns:office="urn:oasis:names:tc:opendocument:xmlns:office:1.0">
  <office:automatic-styles>
    <style:style style:family="text" style:name="a14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5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7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5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47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5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47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5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5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77">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5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47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5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7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5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58">
      <style:graphic-properties fo:wrap-option="wrap" fo:padding-top="0.05in" fo:padding-bottom="0.05in" fo:padding-left="0.1in" fo:padding-right="0.1in" draw:textarea-vertical-align="middle" draw:textarea-horizontal-align="center" draw:fill="solid" draw:fill-color="#70ad47" draw:opacity="50%" draw:stroke="none" draw:auto-grow-width="false" draw:auto-grow-height="false"/>
      <style:paragraph-properties style:font-independent-line-spacing="true" style:writing-mode="lr-tb"/>
    </style:style>
    <style:style style:family="text" style:name="a85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4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4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4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4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44">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4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4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47">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949">
      <style:graphic-properties draw:fill="none" draw:stroke="solid" svg:stroke-width="0.03125in" svg:stroke-color="#000000" draw:marker-end="a1948" svg:stroke-opacity="100%" draw:stroke-linejoin="miter" svg:stroke-linecap="butt"/>
    </style:style>
    <style:style style:family="graphic" style:name="a148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48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8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6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8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861">
      <style:graphic-properties fo:wrap-option="wrap" fo:padding-top="0.05in" fo:padding-bottom="0.05in" fo:padding-left="0.1in" fo:padding-right="0.1in" draw:textarea-vertical-align="middle" draw:textarea-horizontal-align="center" draw:fill="solid" draw:fill-color="#f8cbad" draw:opacity="50%" draw:stroke="none" draw:auto-grow-width="false" draw:auto-grow-height="false"/>
      <style:paragraph-properties style:font-independent-line-spacing="true" style:writing-mode="lr-tb"/>
    </style:style>
    <style:style style:family="text" style:name="a148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6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8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6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8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864">
      <style:graphic-properties fo:wrap-option="wrap" fo:padding-top="0.05in" fo:padding-bottom="0.05in" fo:padding-left="0.1in" fo:padding-right="0.1in" draw:textarea-vertical-align="middle" draw:textarea-horizontal-align="center" draw:fill="solid" draw:fill-color="#dbdbdb" draw:opacity="50%" draw:stroke="none" draw:auto-grow-width="false" draw:auto-grow-height="false"/>
      <style:paragraph-properties style:font-independent-line-spacing="true" style:writing-mode="lr-tb"/>
    </style:style>
    <style:style style:family="text" style:name="a148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65">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8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6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8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86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6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69">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1950">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95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5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53">
      <style:graphic-properties fo:wrap-option="wrap" fo:padding-top="0.05in" fo:padding-bottom="0.05in" fo:padding-left="0.1in" fo:padding-right="0.1in" draw:textarea-vertical-align="middle" draw:textarea-horizontal-align="center" draw:fill="solid" draw:fill-color="#fbe5d6" draw:opacity="100%" draw:stroke="none" draw:auto-grow-width="false" draw:auto-grow-height="false"/>
      <style:paragraph-properties style:font-independent-line-spacing="true" style:writing-mode="lr-tb"/>
    </style:style>
    <style:style style:family="text" style:name="a195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5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56">
      <style:graphic-properties fo:wrap-option="wrap" fo:padding-top="0.05in" fo:padding-bottom="0.05in" fo:padding-left="0.1in" fo:padding-right="0.1in" draw:textarea-vertical-align="middle" draw:textarea-horizontal-align="center" draw:fill="solid" draw:fill-color="#f8cbad" draw:opacity="100%" draw:stroke="none" draw:auto-grow-width="false" draw:auto-grow-height="false"/>
      <style:paragraph-properties style:font-independent-line-spacing="true" style:writing-mode="lr-tb"/>
    </style:style>
    <style:style style:family="text" style:name="a195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5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01">
      <style:graphic-properties draw:fill="none" draw:stroke="solid" svg:stroke-width="0.04167in" svg:stroke-color="#000000" draw:marker-end="a1100" svg:stroke-opacity="100%" draw:stroke-linejoin="miter" svg:stroke-linecap="butt"/>
    </style:style>
    <style:style style:family="graphic" style:name="a1959">
      <style:graphic-properties fo:wrap-option="wrap" fo:padding-top="0.05in" fo:padding-bottom="0.05in" fo:padding-left="0.1in" fo:padding-right="0.1in" draw:textarea-vertical-align="middle" draw:textarea-horizontal-align="center" draw:fill="solid" draw:fill-color="#f4b183" draw:opacity="100%" draw:stroke="none" draw:auto-grow-width="false" draw:auto-grow-height="false"/>
      <style:paragraph-properties style:font-independent-line-spacing="true" style:writing-mode="lr-tb"/>
    </style:style>
    <style:style style:family="drawing-page" style:name="a1102">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10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0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05">
      <style:graphic-properties fo:wrap-option="wrap" fo:padding-top="0.05in" fo:padding-bottom="0.05in" fo:padding-left="0.1in" fo:padding-right="0.1in" draw:textarea-vertical-align="middle" draw:textarea-horizontal-align="center" draw:fill="solid" draw:fill-color="#bf9000" draw:opacity="50%" draw:stroke="none" draw:auto-grow-width="false" draw:auto-grow-height="false"/>
      <style:paragraph-properties style:font-independent-line-spacing="true" style:writing-mode="lr-tb"/>
    </style:style>
    <style:style style:family="graphic" style:name="a1106" style:parent-style-name="Graphics">
      <style:graphic-properties draw:fill="none" draw:stroke="none"/>
    </style:style>
    <style:style style:family="graphic" style:name="a1107" style:parent-style-name="Graphics">
      <style:graphic-properties draw:fill="none" draw:stroke="none"/>
    </style:style>
    <style:style style:family="text" style:name="a1108">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0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9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9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70">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49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9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87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9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7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49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97">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875">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76">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4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7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7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7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6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6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62">
      <style:graphic-properties fo:wrap-option="wrap" fo:padding-top="0.05in" fo:padding-bottom="0.05in" fo:padding-left="0.1in" fo:padding-right="0.1in" draw:textarea-vertical-align="middle" draw:textarea-horizontal-align="center" draw:fill="solid" draw:fill-color="#c55a11" draw:opacity="100%" draw:stroke="none" draw:auto-grow-width="false" draw:auto-grow-height="false"/>
      <style:paragraph-properties style:font-independent-line-spacing="true" style:writing-mode="lr-tb"/>
    </style:style>
    <style:style style:family="text" style:name="a196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6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65">
      <style:graphic-properties fo:wrap-option="wrap" fo:padding-top="0.05in" fo:padding-bottom="0.05in" fo:padding-left="0.1in" fo:padding-right="0.1in" draw:textarea-vertical-align="middle" draw:textarea-horizontal-align="center" draw:fill="solid" draw:fill-color="#ffe699" draw:opacity="10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text" style:name="a1966">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67">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110">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paragraph" style:name="a196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1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969">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112">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1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1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1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1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1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1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19">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81">
      <style:graphic-properties draw:fill="none" draw:stroke="solid" svg:stroke-width="0.04167in" svg:stroke-color="#000000" draw:marker-end="a880" svg:stroke-opacity="100%" draw:stroke-linejoin="miter" svg:stroke-linecap="butt"/>
    </style:style>
    <style:style style:family="graphic" style:name="a883">
      <style:graphic-properties draw:fill="none" draw:stroke="solid" svg:stroke-width="0.04167in" svg:stroke-color="#000000" draw:marker-end="a882" svg:stroke-opacity="100%" draw:stroke-linejoin="miter" svg:stroke-linecap="butt"/>
    </style:style>
    <style:style style:family="drawing-page" style:name="a884">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88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8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87">
      <style:graphic-properties fo:wrap-option="wrap" fo:padding-top="0.05in" fo:padding-bottom="0.05in" fo:padding-left="0.1in" fo:padding-right="0.1in" draw:textarea-vertical-align="middle" draw:textarea-horizontal-align="center" draw:fill="solid" draw:fill-color="#f4b183" draw:opacity="100%" draw:stroke="solid" svg:stroke-width="0.04167in" svg:stroke-color="#843c0c" svg:stroke-opacity="100%" draw:stroke-linejoin="miter" svg:stroke-linecap="butt" draw:auto-grow-width="false" draw:auto-grow-height="false"/>
      <style:paragraph-properties style:font-independent-line-spacing="true" style:writing-mode="lr-tb"/>
    </style:style>
    <style:style style:family="text" style:name="a88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8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97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7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7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7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77">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12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7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2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7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2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2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2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2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26">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2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28">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29">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90">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8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9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9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9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9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9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9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9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9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980">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98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8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8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8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85">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8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8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3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8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3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98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3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3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3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3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136">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13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3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3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00">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0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02">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603">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04">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0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0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0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0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990">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9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9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9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9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9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96">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9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4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98">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4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9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4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4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4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4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46">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1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4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4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1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1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1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1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1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15">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1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17">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161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1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5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5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5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5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5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156">
      <style:graphic-properties draw:fill="none" draw:stroke="solid" svg:stroke-width="0.04167in" svg:stroke-color="#000000" draw:marker-end="a1155" svg:stroke-opacity="100%" draw:stroke-linejoin="miter" svg:stroke-linecap="butt"/>
    </style:style>
    <style:style style:family="graphic" style:name="a1158">
      <style:graphic-properties draw:fill="none" draw:stroke="solid" svg:stroke-width="0.04167in" svg:stroke-color="#000000" draw:marker-end="a1157" svg:stroke-opacity="100%" draw:stroke-linejoin="miter" svg:stroke-linecap="butt"/>
    </style:style>
    <style:style style:family="graphic" style:name="a162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2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22">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62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2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2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2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2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2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2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60">
      <style:graphic-properties draw:fill="none" draw:stroke="solid" svg:stroke-width="0.04167in" svg:stroke-color="#000000" draw:marker-end="a1159" svg:stroke-opacity="100%" draw:stroke-linejoin="miter" svg:stroke-linecap="butt"/>
    </style:style>
    <style:style style:family="graphic" style:name="a1162">
      <style:graphic-properties draw:fill="none" draw:stroke="solid" svg:stroke-width="0.04167in" svg:stroke-color="#000000" draw:marker-end="a1161" svg:stroke-opacity="100%" draw:stroke-linejoin="miter" svg:stroke-linecap="butt"/>
    </style:style>
    <style:style style:family="graphic" style:name="a1164">
      <style:graphic-properties draw:fill="none" draw:stroke="solid" svg:stroke-width="0.04167in" svg:stroke-color="#000000" draw:marker-end="a1163" svg:stroke-opacity="100%" draw:stroke-linejoin="miter" svg:stroke-linecap="butt"/>
    </style:style>
    <style:style style:family="drawing-page" style:name="a1165">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graphic" style:name="a1166" style:parent-style-name="Graphics">
      <style:graphic-properties draw:fill="none" draw:stroke="none"/>
    </style:style>
    <style:style style:family="text" style:name="a1167">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6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69">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graphic" style:name="a1630">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63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3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3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3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3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36">
      <style:graphic-properties fo:wrap-option="wrap" fo:padding-top="0.05in" fo:padding-bottom="0.05in" fo:padding-left="0.1in" fo:padding-right="0.1in" draw:textarea-vertical-align="middle" draw:textarea-horizontal-align="center" draw:fill="solid" draw:fill-color="#ed7d31" draw:opacity="50%" draw:stroke="none" draw:auto-grow-width="false" draw:auto-grow-height="false"/>
      <style:paragraph-properties style:font-independent-line-spacing="true" style:writing-mode="lr-tb"/>
    </style:style>
    <style:style style:family="text" style:name="a163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38">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63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0">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1">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2">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3">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4">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5">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76">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7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7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7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64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4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4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43">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4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4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4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4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4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49">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graphic" style:name="a118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8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8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8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8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8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8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87">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8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8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5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5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52">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653">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65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5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5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5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58">
      <style:graphic-properties fo:wrap-option="wrap" fo:padding-top="0.05in" fo:padding-bottom="0.05in" fo:padding-left="0.1in" fo:padding-right="0.1in" draw:textarea-vertical-align="middle" draw:textarea-horizontal-align="center" draw:fill="solid" draw:fill-color="#ffc000" draw:opacity="50%" draw:stroke="none" draw:auto-grow-width="false" draw:auto-grow-height="false"/>
      <style:paragraph-properties style:font-independent-line-spacing="true" style:writing-mode="lr-tb"/>
    </style:style>
    <style:style style:family="text" style:name="a1659">
      <style:text-properties fo:font-variant="normal" fo:text-transform="none" fo:color="#bf9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19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9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9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9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9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195">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9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197">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11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66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6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6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6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6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65">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6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67">
      <style:graphic-properties fo:wrap-option="wrap" fo:padding-top="0.05in" fo:padding-bottom="0.05in" fo:padding-left="0.1in" fo:padding-right="0.1in" draw:textarea-vertical-align="middle" draw:textarea-horizontal-align="center" draw:fill="solid" draw:fill-color="#70ad47" draw:opacity="50%" draw:stroke="none" draw:auto-grow-width="false" draw:auto-grow-height="false"/>
      <style:paragraph-properties style:font-independent-line-spacing="true" style:writing-mode="lr-tb"/>
    </style:style>
    <style:style style:family="text" style:name="a166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6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7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6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7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19444in" style:font-size-asian="0.19444in" style:font-size-complex="0.19444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75">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6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7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7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7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681">
      <style:graphic-properties draw:fill="none" draw:stroke="solid" svg:stroke-width="0.03125in" svg:stroke-color="#000000" draw:marker-end="a1680" svg:stroke-opacity="100%" draw:stroke-linejoin="miter" svg:stroke-linecap="butt"/>
    </style:style>
    <style:style style:family="graphic" style:name="a1683">
      <style:graphic-properties draw:fill="none" draw:stroke="solid" svg:stroke-width="0.03125in" svg:stroke-color="#000000" draw:marker-end="a1682" svg:stroke-opacity="100%" draw:stroke-linejoin="miter" svg:stroke-linecap="butt"/>
    </style:style>
    <style:style style:family="graphic" style:name="a1685">
      <style:graphic-properties draw:fill="none" draw:stroke="solid" svg:stroke-width="0.03125in" svg:stroke-color="#000000" draw:marker-end="a1684" svg:stroke-opacity="100%" draw:stroke-linejoin="miter" svg:stroke-linecap="butt"/>
    </style:style>
    <style:style style:family="graphic" style:name="a1687">
      <style:graphic-properties draw:fill="none" draw:stroke="solid" svg:stroke-width="0.03125in" svg:stroke-color="#000000" draw:marker-end="a1686" svg:stroke-opacity="100%" draw:stroke-linejoin="miter" svg:stroke-linecap="butt"/>
    </style:style>
    <style:style style:family="graphic" style:name="a1689">
      <style:graphic-properties draw:fill="none" draw:stroke="solid" svg:stroke-width="0.03125in" svg:stroke-color="#000000" draw:marker-end="a1688" svg:stroke-opacity="100%" draw:stroke-linejoin="miter" svg:stroke-linecap="butt"/>
    </style:style>
    <style:style style:family="text" style:name="a210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0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0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0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0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01">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0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02">
      <style:paragraph-properties fo:line-height="100%" fo:text-align="left" style:tab-stop-distance="1in" fo:margin-left="0.3125in" fo:margin-right="0in" fo:text-indent="-0.3125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0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0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0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210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30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0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0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0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30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09">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drawing-page" style:name="a1690">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69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9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93">
      <style:graphic-properties fo:wrap-option="wrap" fo:padding-top="0.05in" fo:padding-bottom="0.05in" fo:padding-left="0.1in" fo:padding-right="0.1in" draw:textarea-vertical-align="middle" draw:textarea-horizontal-align="center" draw:fill="solid" draw:fill-color="#ffe699" draw:opacity="10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graphic" style:name="a1694" style:parent-style-name="Graphics">
      <style:graphic-properties draw:fill="none" draw:stroke="none"/>
    </style:style>
    <style:style style:family="text" style:name="a169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9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697">
      <style:graphic-properties fo:wrap-option="wrap" fo:padding-top="0.05in" fo:padding-bottom="0.05in" fo:padding-left="0.1in" fo:padding-right="0.1in" draw:textarea-vertical-align="middle" draw:textarea-horizontal-align="center" draw:fill="solid" draw:fill-color="#ed7d31" draw:opacity="50%" draw:stroke="solid" svg:stroke-width="0.0625in" svg:stroke-color="#843c0c" svg:stroke-opacity="100%" draw:stroke-linejoin="miter" svg:stroke-linecap="butt" draw:auto-grow-width="false" draw:auto-grow-height="false"/>
      <style:paragraph-properties style:font-independent-line-spacing="true" style:writing-mode="lr-tb"/>
    </style:style>
    <style:style style:family="text" style:name="a1698">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11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11">
      <style:graphic-properties fo:wrap-option="wrap" fo:padding-top="0.05in" fo:padding-bottom="0.05in" fo:padding-left="0.1in" fo:padding-right="0.1in" draw:textarea-vertical-align="middle" draw:textarea-horizontal-align="center" draw:fill="solid" draw:fill-color="#bf9000" draw:opacity="50%" draw:stroke="none" draw:auto-grow-width="false" draw:auto-grow-height="false"/>
      <style:paragraph-properties style:font-independent-line-spacing="true" style:writing-mode="lr-tb"/>
    </style:style>
    <style:style style:family="drawing-page" style:name="a2112">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211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1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1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11">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115">
      <style:graphic-properties fo:wrap-option="wrap" fo:padding-top="0.05in" fo:padding-bottom="0.05in" fo:padding-left="0.1in" fo:padding-right="0.1in" draw:textarea-vertical-align="middle" draw:textarea-horizontal-align="center" draw:fill="solid" draw:fill-color="#ffe699" draw:opacity="10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paragraph" style:name="a131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16">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1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17">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1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1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15">
      <style:paragraph-properties fo:line-height="100%" fo:text-align="left" style:tab-stop-distance="1in" fo:margin-left="0.375in" fo:margin-right="0in" fo:text-indent="-0.375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19">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graphic" style:name="a131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31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1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2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2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2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2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20">
      <style:graphic-properties fo:wrap-option="wrap" fo:padding-top="0.05in" fo:padding-bottom="0.05in" fo:padding-left="0.1in" fo:padding-right="0.1in" draw:textarea-vertical-align="middle" draw:textarea-horizontal-align="center" draw:fill="solid" draw:fill-color="#bf9000" draw:opacity="100%" draw:stroke="none" draw:auto-grow-width="false" draw:auto-grow-height="false"/>
      <style:paragraph-properties style:font-independent-line-spacing="true" style:writing-mode="lr-tb"/>
    </style:style>
    <style:style style:family="paragraph" style:name="a212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2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12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32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2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132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paragraph" style:name="a212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24">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212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325">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212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26">
      <style:text-properties fo:font-variant="normal" fo:text-transform="none" fo:color="#c55a11"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27">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28">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29">
      <style:text-properties fo:font-variant="normal" fo:text-transform="none" fo:color="#c55a11" style:text-line-through-type="none" style:text-line-through-style="none" style:text-line-through-width="auto" style:text-line-through-color="font-color" style:text-position="30% 66.6667%"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213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3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213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3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30">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2134">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1331">
      <style:paragraph-properties fo:line-height="100%" fo:text-align="left" style:tab-stop-distance="1in" fo:margin-left="0.375in" fo:margin-right="0in" fo:text-indent="-0.375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3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213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3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2137">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33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3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35">
      <style:paragraph-properties fo:line-height="100%" fo:text-align="left" style:tab-stop-distance="1in" fo:margin-left="0.375in" fo:margin-right="0in" fo:text-indent="-0.375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3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3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339">
      <style:graphic-properties draw:fill="none" draw:stroke="solid" svg:stroke-width="0.03125in" svg:stroke-color="#c55a11" draw:marker-end="a1338" svg:stroke-opacity="100%" draw:stroke-linejoin="miter" svg:stroke-linecap="butt"/>
    </style:style>
    <style:style style:family="graphic" style:name="a180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0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0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0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0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06">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8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08">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0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4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4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4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43">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drawing-page" style:name="a1340">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2144">
      <style:text-properties fo:font-variant="normal" fo:text-transform="none" fo:color="#c00000" style:text-line-through-type="none" style:text-line-through-style="none" style:text-line-through-width="auto" style:text-line-through-color="font-color" style:text-position="0% 100%" fo:font-family="Calibri"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4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4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4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4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343">
      <style:graphic-properties fo:wrap-option="wrap" fo:padding-top="0.05in" fo:padding-bottom="0.05in" fo:padding-left="0.1in" fo:padding-right="0.1in" draw:textarea-vertical-align="middle" draw:textarea-horizontal-align="center" draw:fill="solid" draw:fill-color="#ed7d31" draw:opacity="50%" draw:stroke="solid" svg:stroke-width="0.0625in" svg:stroke-color="#843c0c" svg:stroke-opacity="100%" draw:stroke-linejoin="miter" svg:stroke-linecap="butt" draw:auto-grow-width="false" draw:auto-grow-height="false"/>
      <style:paragraph-properties style:font-independent-line-spacing="true" style:writing-mode="lr-tb"/>
    </style:style>
    <style:style style:family="text" style:name="a21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44">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48">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4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14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46">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graphic" style:name="a1347" style:parent-style-name="Graphics">
      <style:graphic-properties draw:fill="none" draw:stroke="none"/>
    </style:style>
    <style:style style:family="text" style:name="a134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4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728">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72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1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1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1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1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14">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81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1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1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1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1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5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5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5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53">
      <style:graphic-properties fo:wrap-option="wrap" fo:padding-top="0.05in" fo:padding-bottom="0.05in" fo:padding-left="0.1in" fo:padding-right="0.1in" draw:textarea-vertical-align="middle" draw:textarea-horizontal-align="center" draw:fill="solid" draw:fill-color="#000000" draw:opacity="50%" draw:stroke="none" draw:auto-grow-width="false" draw:auto-grow-height="false"/>
      <style:paragraph-properties style:font-independent-line-spacing="true" style:writing-mode="lr-tb"/>
    </style:style>
    <style:style style:family="graphic" style:name="a135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drawing-page" style:name="a2154">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351">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5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52">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5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73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57">
      <style:graphic-properties fo:wrap-option="wrap" fo:padding-top="0.05in" fo:padding-bottom="0.05in" fo:padding-left="0.1in" fo:padding-right="0.1in" draw:textarea-vertical-align="middle" draw:textarea-horizontal-align="center" draw:fill="solid" draw:fill-color="#000000" draw:opacity="100%" draw:stroke="none" draw:auto-grow-width="false" draw:auto-grow-height="false"/>
      <style:paragraph-properties style:font-independent-line-spacing="true" style:writing-mode="lr-tb"/>
    </style:style>
    <style:style style:family="text" style:name="a1353">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73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2158" style:parent-style-name="Graphics">
      <style:graphic-properties draw:fill="none" draw:stroke="none"/>
    </style:style>
    <style:style style:family="text" style:name="a1354">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3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5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55">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3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5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34">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35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3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5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3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5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73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38">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73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2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2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2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2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24">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82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2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27">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828">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829">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216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61">
      <style:graphic-properties fo:wrap-option="wrap" fo:padding-top="0.05in" fo:padding-bottom="0.05in" fo:padding-left="0.1in" fo:padding-right="0.1in" draw:textarea-vertical-align="middle" draw:textarea-horizontal-align="center" draw:fill="solid" draw:fill-color="#000000" draw:opacity="100%" draw:stroke="none" draw:auto-grow-width="false" draw:auto-grow-height="false"/>
      <style:paragraph-properties style:font-independent-line-spacing="true" style:writing-mode="lr-tb"/>
    </style:style>
    <style:style style:family="text" style:name="a216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6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6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64">
      <style:graphic-properties fo:wrap-option="wrap" fo:padding-top="0.05in" fo:padding-bottom="0.05in" fo:padding-left="0.1in" fo:padding-right="0.1in" draw:textarea-vertical-align="middle" draw:textarea-horizontal-align="center" draw:fill="solid" draw:fill-color="#000000" draw:opacity="100%" draw:stroke="none" draw:auto-grow-width="false" draw:auto-grow-height="false"/>
      <style:paragraph-properties style:font-independent-line-spacing="true" style:writing-mode="lr-tb"/>
    </style:style>
    <style:style style:family="graphic" style:name="a136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16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6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6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40">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167">
      <style:graphic-properties fo:wrap-option="wrap" fo:padding-top="0.05in" fo:padding-bottom="0.05in" fo:padding-left="0.1in" fo:padding-right="0.1in" draw:textarea-vertical-align="middle" draw:textarea-horizontal-align="center" draw:fill="solid" draw:fill-color="#ffffff" draw:opacity="100%" draw:stroke="solid" svg:stroke-width="0.00694in" svg:stroke-color="#000000" svg:stroke-opacity="100%" draw:stroke-linejoin="miter" svg:stroke-linecap="butt" draw:auto-grow-width="false" draw:auto-grow-height="false"/>
      <style:paragraph-properties style:font-independent-line-spacing="true" style:writing-mode="lr-tb"/>
    </style:style>
    <style:style style:family="text" style:name="a136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4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68">
      <style:text-properties fo:font-variant="normal" fo:text-transform="none" fo:color="#000000" style:text-line-through-type="none" style:text-line-through-style="none" style:text-line-through-width="auto" style:text-line-through-color="font-color" style:text-position="0% 100%" fo:font-family="Comic Sans MS" style:font-family-generic="script" style:font-pitch="variable" fo:font-size="0.44444in" style:font-size-asian="0.44444in" style:font-size-complex="0.44444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6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42">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69">
      <style:text-properties fo:font-variant="normal" fo:text-transform="none" fo:color="#000000" style:text-line-through-type="none" style:text-line-through-style="none" style:text-line-through-width="auto" style:text-line-through-color="font-color" style:text-position="0% 100%" fo:font-family="Comic Sans MS" style:font-family-generic="script" style:font-pitch="variable" fo:font-size="0.44444in" style:font-size-asian="0.44444in" style:font-size-complex="0.44444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6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74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6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744">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367">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745">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6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46">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6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47">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74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4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30">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83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3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3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3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3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83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3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38">
      <style:graphic-properties fo:wrap-option="no-wrap" fo:padding-top="0.05in" fo:padding-bottom="0.05in" fo:padding-left="0.1in" fo:padding-right="0.1in" draw:textarea-vertical-align="top" draw:textarea-horizontal-align="left" draw:fill="none" draw:stroke="none" draw:auto-grow-width="true" draw:auto-grow-height="true"/>
      <style:paragraph-properties style:font-independent-line-spacing="true" style:writing-mode="lr-tb"/>
    </style:style>
    <style:style style:family="text" style:name="a183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17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17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37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50">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7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75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7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75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3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5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7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5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7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5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37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56">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7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5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58">
      <style:graphic-properties fo:wrap-option="wrap" fo:padding-top="0.05in" fo:padding-bottom="0.05in" fo:padding-left="0.1in" fo:padding-right="0.1in" draw:textarea-vertical-align="middle" draw:textarea-horizontal-align="center" draw:fill="solid" draw:fill-color="#ffffff" draw:opacity="100%" draw:stroke="solid" svg:stroke-width="0.04167in" svg:stroke-color="#000000" svg:stroke-opacity="100%" draw:stroke-linejoin="miter" svg:stroke-linecap="butt" draw:auto-grow-width="false" draw:auto-grow-height="false"/>
      <style:paragraph-properties style:font-independent-line-spacing="true" style:writing-mode="lr-tb"/>
    </style:style>
    <style:style style:family="text" style:name="a759">
      <style:text-properties fo:font-variant="normal" fo:text-transform="none" fo:color="#385723"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84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4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84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4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44">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846">
      <style:graphic-properties draw:fill="none" draw:stroke="solid" svg:stroke-width="0.03125in" svg:stroke-color="#000000" draw:marker-end="a1845" svg:stroke-opacity="100%" draw:stroke-linejoin="miter" svg:stroke-linecap="butt"/>
    </style:style>
    <style:style style:family="drawing-page" style:name="a1848">
      <style:drawing-page-properties draw:fill="bitmap" draw:fill-image-name="a1847" style:repeat="repeat" draw:fill-image-ref-point="top-left" presentation:transition-type="manual" presentation:transition-speed="slow" presentation:visibility="visible" draw:background-size="border" presentation:background-objects-visible="true" presentation:background-visible="false" presentation:display-header="false" presentation:display-footer="false" presentation:display-page-number="false" presentation:display-date-time="false"/>
    </style:style>
    <style:style style:family="text" style:name="a184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80">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8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8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76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8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76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138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62" style:parent-style-name="Graphics">
      <style:graphic-properties draw:fill="none" draw:stroke="none"/>
    </style:style>
    <style:style style:family="graphic" style:name="a138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drawing-page" style:name="a763">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386">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6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8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76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88">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graphic" style:name="a766">
      <style:graphic-properties fo:wrap-option="wrap" fo:padding-top="0.05in" fo:padding-bottom="0.05in" fo:padding-left="0.1in" fo:padding-right="0.1in" draw:textarea-vertical-align="middle" draw:textarea-horizontal-align="center" draw:fill="solid" draw:fill-color="#afabab" draw:opacity="100%" draw:stroke="solid" svg:stroke-width="0.0625in" svg:stroke-color="#181717" svg:stroke-opacity="100%" draw:stroke-linejoin="miter" svg:stroke-linecap="butt" draw:auto-grow-width="false" draw:auto-grow-height="false"/>
      <style:paragraph-properties style:font-independent-line-spacing="true" style:writing-mode="lr-tb"/>
    </style:style>
    <style:style style:family="text" style:name="a138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767" style:parent-style-name="Graphics">
      <style:graphic-properties draw:fill="none" draw:stroke="none"/>
    </style:style>
    <style:style style:family="graphic" style:name="a768" style:parent-style-name="Graphics">
      <style:graphic-properties draw:fill="none" draw:stroke="none"/>
    </style:style>
    <style:style style:family="text" style:name="a76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5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51">
      <style:graphic-properties fo:wrap-option="wrap" fo:padding-top="0.05in" fo:padding-bottom="0.05in" fo:padding-left="0.1in" fo:padding-right="0.1in" draw:textarea-vertical-align="middle" draw:textarea-horizontal-align="center" draw:fill="solid" draw:fill-color="#ffe699" draw:opacity="10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text" style:name="a185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5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54">
      <style:graphic-properties fo:wrap-option="wrap" fo:padding-top="0.05in" fo:padding-bottom="0.05in" fo:padding-left="0.1in" fo:padding-right="0.1in" draw:textarea-vertical-align="middle" draw:textarea-horizontal-align="center" draw:fill="solid" draw:fill-color="#f4b183" draw:opacity="100%" draw:stroke="none" draw:auto-grow-width="false" draw:auto-grow-height="false"/>
      <style:paragraph-properties style:font-independent-line-spacing="true" style:writing-mode="lr-tb"/>
    </style:style>
    <style:style style:family="text" style:name="a185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5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57">
      <style:graphic-properties fo:wrap-option="wrap" fo:padding-top="0.05in" fo:padding-bottom="0.05in" fo:padding-left="0.1in" fo:padding-right="0.1in" draw:textarea-vertical-align="middle" draw:textarea-horizontal-align="center" draw:fill="solid" draw:fill-color="#deebf7" draw:opacity="100%" draw:stroke="none" draw:auto-grow-width="false" draw:auto-grow-height="false"/>
      <style:paragraph-properties style:font-independent-line-spacing="true" style:writing-mode="lr-tb"/>
    </style:style>
    <style:style style:family="text" style:name="a1858">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0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59">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0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0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0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0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0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0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0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9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39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392">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393">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77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39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7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39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96">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773">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97">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7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9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39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7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7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7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60">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61">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62">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63">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6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65">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86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67">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6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01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86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1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1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1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01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1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16">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01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1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1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80">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8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8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8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8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8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8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8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8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8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87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7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7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7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8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7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7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02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2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7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022">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02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2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2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027">
      <style:graphic-properties draw:fill="none" draw:stroke="solid" svg:stroke-width="0.04167in" svg:stroke-color="#000000" draw:marker-end="a1026" svg:stroke-opacity="100%" draw:stroke-linejoin="miter" svg:stroke-linecap="butt"/>
    </style:style>
    <style:style style:family="drawing-page" style:name="a1028">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02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9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9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9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79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9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96">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79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9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79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188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8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8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8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8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8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88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8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03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8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graphic" style:name="a103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88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32">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3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3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035" style:parent-style-name="Graphics">
      <style:graphic-properties draw:fill="none" draw:stroke="none"/>
    </style:style>
    <style:style style:family="text" style:name="a103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3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38">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103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0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0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0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0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0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0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0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0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0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9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9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892">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9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94">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189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9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89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04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041">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paragraph" style:name="a18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4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4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44">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104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4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47">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104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4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1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1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1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1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14">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1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1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17">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1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1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5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5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5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5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5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55">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1056">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05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5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5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20">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2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2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0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2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9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0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25">
      <style:graphic-properties draw:fill="none" draw:stroke="solid" svg:stroke-width="0.03125in" svg:stroke-color="#000000" draw:marker-end="a1524" svg:stroke-opacity="100%" draw:stroke-linejoin="miter" svg:stroke-linecap="butt"/>
    </style:style>
    <style:style style:family="graphic" style:name="a90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0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27">
      <style:graphic-properties draw:fill="none" draw:stroke="solid" svg:stroke-width="0.03125in" svg:stroke-color="#000000" draw:marker-end="a1526" svg:stroke-opacity="100%" draw:stroke-linejoin="miter" svg:stroke-linecap="butt"/>
    </style:style>
    <style:style style:family="paragraph" style:name="a90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1528">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graphic" style:name="a90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29" style:parent-style-name="Graphics">
      <style:graphic-properties draw:fill="none" draw:stroke="none"/>
    </style:style>
    <style:style style:family="text" style:name="a9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0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0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6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61">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6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6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64">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06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6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67">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06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6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530">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3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32">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91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33">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1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3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1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35">
      <style:graphic-properties fo:wrap-option="no-wrap" fo:padding-top="0.05in" fo:padding-bottom="0.05in" fo:padding-left="0.1in" fo:padding-right="0.1in" draw:textarea-vertical-align="top" draw:textarea-horizontal-align="left" draw:fill="none" draw:stroke="none" draw:auto-grow-width="true" draw:auto-grow-height="true"/>
      <style:paragraph-properties style:font-independent-line-spacing="true" style:writing-mode="lr-tb"/>
    </style:style>
    <style:style style:family="text" style:name="a91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3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1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3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1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3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91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3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1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1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919">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070">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1071">
      <style:text-properties fo:font-variant="normal" fo:text-transform="none" fo:color="#7f6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false"/>
    </style:style>
    <style:style style:family="text" style:name="a1072">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07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74">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075">
      <style:text-properties fo:font-variant="normal" fo:text-transform="none" fo:color="#7f6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false"/>
    </style:style>
    <style:style style:family="text" style:name="a1076">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077">
      <style:text-properties fo:font-variant="normal" fo:text-transform="none" fo:color="#7f6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false"/>
    </style:style>
    <style:style style:family="text" style:name="a1078">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07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4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4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4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2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4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2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4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2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4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2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4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2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4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2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4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2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4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27">
      <style:graphic-properties fo:wrap-option="wrap" fo:padding-top="0.05in" fo:padding-bottom="0.05in" fo:padding-left="0.1in" fo:padding-right="0.1in" draw:textarea-vertical-align="middle" draw:textarea-horizontal-align="center" draw:fill="solid" draw:fill-color="#c5e0b4" draw:opacity="100%" draw:stroke="none" draw:auto-grow-width="false" draw:auto-grow-height="false"/>
      <style:paragraph-properties style:font-independent-line-spacing="true" style:writing-mode="lr-tb"/>
    </style:style>
    <style:style style:family="text" style:name="a92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92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8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8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8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8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084">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8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86">
      <style:graphic-properties fo:wrap-option="wrap" fo:padding-top="0.05in" fo:padding-bottom="0.05in" fo:padding-left="0.1in" fo:padding-right="0.1in" draw:textarea-vertical-align="middle" draw:textarea-horizontal-align="center" draw:fill="none" draw:stroke="solid" svg:stroke-width="0.03125in" svg:stroke-color="#7f6000" svg:stroke-opacity="100%" draw:stroke-linejoin="miter" svg:stroke-linecap="butt" draw:auto-grow-width="false" draw:auto-grow-height="false"/>
      <style:paragraph-properties style:font-independent-line-spacing="true" style:writing-mode="lr-tb"/>
    </style:style>
    <style:style style:family="text" style:name="a108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8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8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50">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51">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52">
      <style:text-properties fo:font-variant="normal" fo:text-transform="none" fo:color="#7f6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30">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553">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3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5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93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5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93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5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3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57">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35">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5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3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559">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93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3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3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9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9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09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095">
      <style:graphic-properties draw:fill="none" draw:stroke="solid" svg:stroke-width="0.03125in" svg:stroke-color="#7f6000" draw:marker-end="a1094" svg:stroke-opacity="100%" draw:stroke-linejoin="miter" svg:stroke-linecap="butt"/>
    </style:style>
    <style:style style:family="graphic" style:name="a1097">
      <style:graphic-properties draw:fill="none" draw:stroke="solid" svg:stroke-width="0.03125in" svg:stroke-color="#7f6000" draw:marker-end="a1096" svg:stroke-opacity="100%" draw:stroke-linejoin="miter" svg:stroke-linecap="butt"/>
    </style:style>
    <style:style style:family="graphic" style:name="a1099">
      <style:graphic-properties draw:fill="none" draw:stroke="solid" svg:stroke-width="0.04167in" svg:stroke-color="#000000" draw:marker-end="a1098" svg:stroke-opacity="100%" draw:stroke-linejoin="miter" svg:stroke-linecap="butt"/>
    </style:style>
    <style:style style:family="paragraph" style:name="a156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6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6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4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6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4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6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4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56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4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66">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4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567">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945">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1568">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4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6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4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4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7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71">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72">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95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73">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5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74">
      <style:text-properties fo:font-variant="normal" fo:text-transform="none" fo:color="#c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5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7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53">
      <style:graphic-properties fo:wrap-option="wrap" fo:padding-top="0.05in" fo:padding-bottom="0.05in" fo:padding-left="0.1in" fo:padding-right="0.1in" draw:textarea-vertical-align="middle" draw:textarea-horizontal-align="center" draw:fill="solid" draw:fill-color="#843c0c" draw:opacity="50%" draw:stroke="none" draw:auto-grow-width="false" draw:auto-grow-height="false"/>
      <style:paragraph-properties style:font-independent-line-spacing="true" style:writing-mode="lr-tb"/>
    </style:style>
    <style:style style:family="graphic" style:name="a157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drawing-page" style:name="a954">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57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5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7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95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79">
      <style:graphic-properties fo:wrap-option="wrap" fo:padding-top="0.05in" fo:padding-bottom="0.05in" fo:padding-left="0.1in" fo:padding-right="0.1in" draw:textarea-vertical-align="middle" draw:textarea-horizontal-align="center" draw:fill="solid" draw:fill-color="#ed7d31" draw:opacity="50%" draw:stroke="none" draw:auto-grow-width="false" draw:auto-grow-height="false"/>
      <style:paragraph-properties style:font-independent-line-spacing="true" style:writing-mode="lr-tb"/>
    </style:style>
    <style:style style:family="graphic" style:name="a957">
      <style:graphic-properties fo:wrap-option="wrap" fo:padding-top="0.05in" fo:padding-bottom="0.05in" fo:padding-left="0.1in" fo:padding-right="0.1in" draw:textarea-vertical-align="middle" draw:textarea-horizontal-align="center" draw:fill="solid" draw:fill-color="#ffe699" draw:opacity="100%" draw:stroke="none" draw:auto-grow-width="false" draw:auto-grow-height="false"/>
      <style:paragraph-properties style:font-independent-line-spacing="true" style:writing-mode="lr-tb"/>
    </style:style>
    <style:style style:family="text" style:name="a95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5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58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8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82">
      <style:graphic-properties fo:wrap-option="wrap" fo:padding-top="0.05in" fo:padding-bottom="0.05in" fo:padding-left="0.1in" fo:padding-right="0.1in" draw:textarea-vertical-align="middle" draw:textarea-horizontal-align="center" draw:fill="solid" draw:fill-color="#ed7d31" draw:opacity="50%" draw:stroke="none" draw:auto-grow-width="false" draw:auto-grow-height="false"/>
      <style:paragraph-properties style:font-independent-line-spacing="true" style:writing-mode="lr-tb"/>
    </style:style>
    <style:style style:family="graphic" style:name="a960">
      <style:graphic-properties fo:wrap-option="wrap" fo:padding-top="0.05in" fo:padding-bottom="0.05in" fo:padding-left="0.1in" fo:padding-right="0.1in" draw:textarea-vertical-align="middle" draw:textarea-horizontal-align="center" draw:fill="solid" draw:fill-color="#c55a11" draw:opacity="50%" draw:stroke="none" draw:auto-grow-width="false" draw:auto-grow-height="false"/>
      <style:paragraph-properties style:font-independent-line-spacing="true" style:writing-mode="lr-tb"/>
    </style:style>
    <style:style style:family="text" style:name="a1583">
      <style:text-properties fo:font-variant="normal" fo:text-transform="none" fo:color="#c55a11"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96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8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96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8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96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58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64">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8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96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58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96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8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6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6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6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2000">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0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0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0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0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200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0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05">
      <style:graphic-properties fo:wrap-option="wrap" fo:padding-top="0.05in" fo:padding-bottom="0.05in" fo:padding-left="0.1in" fo:padding-right="0.1in" draw:textarea-vertical-align="middle" draw:textarea-horizontal-align="center" draw:fill="solid" draw:fill-color="#000000" draw:opacity="50%" draw:stroke="none" draw:auto-grow-width="false" draw:auto-grow-height="false"/>
      <style:paragraph-properties style:font-independent-line-spacing="true" style:writing-mode="lr-tb"/>
    </style:style>
    <style:style style:family="paragraph" style:name="a120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0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0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200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0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0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20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0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0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0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0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59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9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7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9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7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95">
      <style:graphic-properties draw:fill="none" draw:stroke="solid" svg:stroke-width="0.03125in" svg:stroke-color="#000000" draw:marker-end="a1594" svg:stroke-opacity="100%" draw:stroke-linejoin="miter" svg:stroke-linecap="butt"/>
    </style:style>
    <style:style style:family="text" style:name="a97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9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97">
      <style:graphic-properties draw:fill="none" draw:stroke="solid" svg:stroke-width="0.03125in" svg:stroke-color="#7f6000" draw:marker-end="a1596" svg:stroke-opacity="100%" draw:stroke-linejoin="miter" svg:stroke-linecap="butt"/>
    </style:style>
    <style:style style:family="text" style:name="a9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1598">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9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599" style:parent-style-name="Graphics">
      <style:graphic-properties draw:fill="none" draw:stroke="none"/>
    </style:style>
    <style:style style:family="paragraph" style:name="a97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7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7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1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1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1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1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10">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201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11">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201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1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1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1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1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21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18">
      <style:text-properties fo:font-variant="normal" fo:text-transform="none" fo:color="#385723"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121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201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1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1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18">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paragraph" style:name="a98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81">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98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8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8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85">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8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87">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98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8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2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2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2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23">
      <style:graphic-properties fo:wrap-option="wrap" fo:padding-top="0.05in" fo:padding-bottom="0.05in" fo:padding-left="0.1in" fo:padding-right="0.1in" draw:textarea-vertical-align="middle" draw:textarea-horizontal-align="center" draw:fill="solid" draw:fill-color="#843c0c" draw:opacity="100%" draw:stroke="none" draw:auto-grow-width="false" draw:auto-grow-height="false"/>
      <style:paragraph-properties style:font-independent-line-spacing="true" style:writing-mode="lr-tb"/>
    </style:style>
    <style:style style:family="graphic" style:name="a1220">
      <style:graphic-properties draw:fill="none" draw:stroke="solid" svg:stroke-width="0.04167in" svg:stroke-color="#000000" draw:marker-end="a1219" svg:stroke-opacity="100%" draw:stroke-linejoin="miter" svg:stroke-linecap="butt"/>
    </style:style>
    <style:style style:family="text" style:name="a202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2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22">
      <style:graphic-properties draw:fill="none" draw:stroke="solid" svg:stroke-width="0.04167in" svg:stroke-color="#000000" draw:marker-end="a1221" svg:stroke-opacity="100%" draw:stroke-linejoin="miter" svg:stroke-linecap="butt"/>
    </style:style>
    <style:style style:family="graphic" style:name="a2026">
      <style:graphic-properties fo:wrap-option="wrap" fo:padding-top="0.05in" fo:padding-bottom="0.05in" fo:padding-left="0.1in" fo:padding-right="0.1in" draw:textarea-vertical-align="middle" draw:textarea-horizontal-align="center" draw:fill="solid" draw:fill-color="#843c0c" draw:opacity="100%" draw:stroke="none" draw:auto-grow-width="false" draw:auto-grow-height="false"/>
      <style:paragraph-properties style:font-independent-line-spacing="true" style:writing-mode="lr-tb"/>
    </style:style>
    <style:style style:family="drawing-page" style:name="a1223">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202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24" style:parent-style-name="Graphics">
      <style:graphic-properties draw:fill="none" draw:stroke="none"/>
    </style:style>
    <style:style style:family="paragraph" style:name="a202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25" style:parent-style-name="Graphics">
      <style:graphic-properties draw:fill="none" draw:stroke="none"/>
    </style:style>
    <style:style style:family="graphic" style:name="a2029">
      <style:graphic-properties fo:wrap-option="wrap" fo:padding-top="0.05in" fo:padding-bottom="0.05in" fo:padding-left="0.1in" fo:padding-right="0.1in" draw:textarea-vertical-align="middle" draw:textarea-horizontal-align="center" draw:fill="solid" draw:fill-color="#843c0c" draw:opacity="100%" draw:stroke="none" draw:auto-grow-width="false" draw:auto-grow-height="false"/>
      <style:paragraph-properties style:font-independent-line-spacing="true" style:writing-mode="lr-tb"/>
    </style:style>
    <style:style style:family="text" style:name="a1226">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2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28">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229">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990">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99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9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93">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99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9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9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99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9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99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3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3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32">
      <style:graphic-properties fo:wrap-option="wrap" fo:padding-top="0.05in" fo:padding-bottom="0.05in" fo:padding-left="0.1in" fo:padding-right="0.1in" draw:textarea-vertical-align="middle" draw:textarea-horizontal-align="center" draw:fill="solid" draw:fill-color="#843c0c" draw:opacity="100%" draw:stroke="none" draw:auto-grow-width="false" draw:auto-grow-height="false"/>
      <style:paragraph-properties style:font-independent-line-spacing="true" style:writing-mode="lr-tb"/>
    </style:style>
    <style:style style:family="paragraph" style:name="a123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34">
      <style:graphic-properties draw:fill="none" draw:stroke="solid" svg:stroke-width="0.03125in" svg:stroke-color="#000000" draw:marker-end="a2033" svg:stroke-opacity="100%" draw:stroke-linejoin="miter" svg:stroke-linecap="butt"/>
    </style:style>
    <style:style style:family="graphic" style:name="a123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3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36">
      <style:graphic-properties draw:fill="none" draw:stroke="solid" svg:stroke-width="0.03125in" svg:stroke-color="#000000" draw:marker-end="a2035" svg:stroke-opacity="100%" draw:stroke-linejoin="miter" svg:stroke-linecap="butt"/>
    </style:style>
    <style:style style:family="paragraph" style:name="a123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2037">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graphic" style:name="a1234">
      <style:graphic-properties fo:wrap-option="wrap" fo:padding-top="0.05in" fo:padding-bottom="0.05in" fo:padding-left="0.1in" fo:padding-right="0.1in" draw:textarea-vertical-align="middle" draw:textarea-horizontal-align="center" draw:fill="solid" draw:fill-color="#ffd966" draw:opacity="50%" draw:stroke="none" draw:auto-grow-width="false" draw:auto-grow-height="false"/>
      <style:paragraph-properties style:font-independent-line-spacing="true" style:writing-mode="lr-tb"/>
    </style:style>
    <style:style style:family="text" style:name="a203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3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3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23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3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38">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3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00">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701">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02">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03">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0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0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0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70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0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40">
      <style:graphic-properties fo:wrap-option="wrap" fo:padding-top="0.05in" fo:padding-bottom="0.05in" fo:padding-left="0.1in" fo:padding-right="0.1in" draw:textarea-vertical-align="middle" draw:textarea-horizontal-align="center" draw:fill="solid" draw:fill-color="#f8cbad" draw:opacity="100%" draw:stroke="solid" svg:stroke-width="0.04167in" svg:stroke-color="#843c0c" svg:stroke-opacity="100%" draw:stroke-linejoin="miter" svg:stroke-linecap="butt" draw:auto-grow-width="false" draw:auto-grow-height="false"/>
      <style:paragraph-properties style:font-independent-line-spacing="true" style:writing-mode="lr-tb"/>
    </style:style>
    <style:style style:family="text" style:name="a204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4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43">
      <style:graphic-properties fo:wrap-option="wrap" fo:padding-top="0.05in" fo:padding-bottom="0.05in" fo:padding-left="0.1in" fo:padding-right="0.1in" draw:textarea-vertical-align="middle" draw:textarea-horizontal-align="center" draw:fill="solid" draw:fill-color="#f8cbad" draw:opacity="100%" draw:stroke="solid" svg:stroke-width="0.04167in" svg:stroke-color="#843c0c" svg:stroke-opacity="100%" draw:stroke-linejoin="miter" svg:stroke-linecap="butt" draw:auto-grow-width="false" draw:auto-grow-height="false"/>
      <style:paragraph-properties style:font-independent-line-spacing="true" style:writing-mode="lr-tb"/>
    </style:style>
    <style:style style:family="graphic" style:name="a124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44">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4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45">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42">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46">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4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4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4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2048">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24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4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4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4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4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4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1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1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1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1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1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1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1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1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18">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19">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5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5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5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5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5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5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25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5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5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5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5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5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25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5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graphic" style:name="a125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205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25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5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5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5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72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2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2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2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2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2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2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27">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72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2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6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61">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206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63">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6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206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6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2065">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126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6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6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67">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6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6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26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6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graphic" style:name="a126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6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6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69">
      <style:graphic-properties fo:wrap-option="wrap" fo:padding-top="0.05in" fo:padding-bottom="0.05in" fo:padding-left="0.1in" fo:padding-right="0.1in" draw:textarea-vertical-align="middle" draw:textarea-horizontal-align="center" draw:fill="solid" draw:fill-color="#ffe699" draw:opacity="100%" draw:stroke="none" draw:auto-grow-width="false" draw:auto-grow-height="false"/>
      <style:paragraph-properties style:font-independent-line-spacing="true" style:writing-mode="lr-tb"/>
    </style:style>
    <style:style style:family="graphic" style:name="a173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3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3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3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3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3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3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37">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73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3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7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71">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7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73">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27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207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71">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2075">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7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7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7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207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7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7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7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79">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76">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27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7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79">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74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4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42">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74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4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4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74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4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4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208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8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208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83">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8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8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28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85">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282">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208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8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8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28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8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graphic" style:name="a128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208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8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8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8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drawing-page" style:name="a1289">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75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5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52">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5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5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5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5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57">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758">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5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9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2091">
      <style:graphic-properties fo:wrap-option="wrap" fo:padding-top="0.05in" fo:padding-bottom="0.05in" fo:padding-left="0.1in" fo:padding-right="0.1in" draw:textarea-vertical-align="middle" draw:textarea-horizontal-align="center" draw:fill="solid" draw:fill-color="#000000" draw:opacity="50%" draw:stroke="none" draw:auto-grow-width="false" draw:auto-grow-height="false"/>
      <style:paragraph-properties style:font-independent-line-spacing="true" style:writing-mode="lr-tb"/>
    </style:style>
    <style:style style:family="text" style:name="a209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9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90" style:parent-style-name="Graphics">
      <style:graphic-properties draw:fill="none" draw:stroke="none"/>
    </style:style>
    <style:style style:family="graphic" style:name="a2094">
      <style:graphic-properties fo:wrap-option="wrap" fo:padding-top="0.05in" fo:padding-bottom="0.05in" fo:padding-left="0.1in" fo:padding-right="0.1in" draw:textarea-vertical-align="middle" draw:textarea-horizontal-align="center" draw:fill="solid" draw:fill-color="#000000" draw:opacity="50%" draw:stroke="none" draw:auto-grow-width="false" draw:auto-grow-height="false"/>
      <style:paragraph-properties style:font-independent-line-spacing="true" style:writing-mode="lr-tb"/>
    </style:style>
    <style:style style:family="text" style:name="a1291">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9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9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9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293">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graphic" style:name="a209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94">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0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9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9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29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29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76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6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62">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76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64">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76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6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6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6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6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77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7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72">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77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774">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77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7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7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7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7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78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8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82">
      <style:graphic-properties fo:wrap-option="wrap" fo:padding-top="0.05in" fo:padding-bottom="0.05in" fo:padding-left="0.1in" fo:padding-right="0.1in" draw:textarea-vertical-align="middle" draw:textarea-horizontal-align="center" draw:fill="solid" draw:fill-color="#000000" draw:opacity="50%" draw:stroke="none" draw:auto-grow-width="false" draw:auto-grow-height="false"/>
      <style:paragraph-properties style:font-independent-line-spacing="true" style:writing-mode="lr-tb"/>
    </style:style>
    <style:style style:family="graphic" style:name="a1784">
      <style:graphic-properties draw:fill="none" draw:stroke="solid" svg:stroke-width="0.03125in" svg:stroke-color="#000000" draw:marker-end="a1783" svg:stroke-opacity="100%" draw:stroke-linejoin="miter" svg:stroke-linecap="butt"/>
    </style:style>
    <style:style style:family="drawing-page" style:name="a1785">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graphic" style:name="a1786" style:parent-style-name="Graphics">
      <style:graphic-properties draw:fill="none" draw:stroke="none"/>
    </style:style>
    <style:style style:family="text" style:name="a1787">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88">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789">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0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0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0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404">
      <style:graphic-properties draw:fill="none" draw:stroke="solid" svg:stroke-width="0.03125in" svg:stroke-color="#000000" draw:marker-end="a1403" svg:stroke-opacity="100%" draw:stroke-linejoin="miter" svg:stroke-linecap="butt"/>
    </style:style>
    <style:style style:family="graphic" style:name="a1406">
      <style:graphic-properties draw:fill="none" draw:stroke="solid" svg:stroke-width="0.03125in" svg:stroke-color="#c00000" draw:marker-end="a1405" svg:stroke-opacity="100%" draw:stroke-linejoin="miter" svg:stroke-linecap="butt"/>
    </style:style>
    <style:style style:family="drawing-page" style:name="a1407">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40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0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79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91">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79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9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94">
      <style:graphic-properties fo:wrap-option="wrap" fo:padding-top="0.05in" fo:padding-bottom="0.05in" fo:padding-left="0.1in" fo:padding-right="0.1in" draw:textarea-vertical-align="middle" draw:textarea-horizontal-align="center" draw:fill="solid" draw:fill-color="#ffc000" draw:opacity="50%" draw:stroke="none" draw:auto-grow-width="false" draw:auto-grow-height="false"/>
      <style:paragraph-properties style:font-independent-line-spacing="true" style:writing-mode="lr-tb"/>
    </style:style>
    <style:style style:family="text" style:name="a1795">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9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797">
      <style:graphic-properties fo:wrap-option="wrap" fo:padding-top="0.05in" fo:padding-bottom="0.05in" fo:padding-left="0.1in" fo:padding-right="0.1in" draw:textarea-vertical-align="middle" draw:textarea-horizontal-align="center" draw:fill="solid" draw:fill-color="#c9c9c9" draw:opacity="50%" draw:stroke="none" draw:auto-grow-width="false" draw:auto-grow-height="false"/>
      <style:paragraph-properties style:font-independent-line-spacing="true" style:writing-mode="lr-tb"/>
    </style:style>
    <style:style style:family="text" style:name="a179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9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10">
      <style:graphic-properties fo:wrap-option="wrap" fo:padding-top="0.05in" fo:padding-bottom="0.05in" fo:padding-left="0.1in" fo:padding-right="0.1in" draw:textarea-vertical-align="middle" draw:textarea-horizontal-align="center" draw:fill="solid" draw:fill-color="#ffc000" draw:opacity="5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graphic" style:name="a1411" style:parent-style-name="Graphics">
      <style:graphic-properties draw:fill="none" draw:stroke="none"/>
    </style:style>
    <style:style style:family="text" style:name="a1412">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1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14">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text" style:name="a1415">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1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1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41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19">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2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21">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42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00">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23">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80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2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02">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paragraph" style:name="a142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0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graphic" style:name="a1426">
      <style:graphic-properties fo:wrap-option="wrap" fo:padding-top="0.05in" fo:padding-bottom="0.05in" fo:padding-left="0.1in" fo:padding-right="0.1in" draw:textarea-vertical-align="middle" draw:textarea-horizontal-align="center" draw:fill="solid" draw:fill-color="#a9d18e" draw:opacity="100%" draw:stroke="none" draw:auto-grow-width="false" draw:auto-grow-height="false"/>
      <style:paragraph-properties style:font-independent-line-spacing="true" style:writing-mode="lr-tb"/>
    </style:style>
    <style:style style:family="paragraph" style:name="a80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2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05">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142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0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2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80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0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809">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3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3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3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81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3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11">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43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12">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35">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paragraph" style:name="a81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3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14">
      <style:graphic-properties fo:wrap-option="wrap" fo:padding-top="0.05in" fo:padding-bottom="0.05in" fo:padding-left="0.1in" fo:padding-right="0.1in" draw:textarea-vertical-align="middle" draw:textarea-horizontal-align="center" draw:fill="solid" draw:fill-color="#ffe699" draw:opacity="100%" draw:stroke="none" draw:auto-grow-width="false" draw:auto-grow-height="false"/>
      <style:paragraph-properties style:font-independent-line-spacing="true" style:writing-mode="lr-tb"/>
    </style:style>
    <style:style style:family="text" style:name="a143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15">
      <style:text-properties fo:font-variant="normal" fo:text-transform="none" fo:color="#7f6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8889in" style:font-size-asian="0.38889in" style:font-size-complex="0.38889in" fo:letter-spacing="0in" fo:language="el" fo:country="GR" fo:font-style="italic" style:font-style-asian="italic" style:font-style-complex="italic"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43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1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3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graphic" style:name="a817">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1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1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90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0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0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0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04">
      <style:text-properties fo:font-variant="normal" fo:text-transform="none" fo:color="#c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190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0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0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0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0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44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4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4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82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4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2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44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2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1445">
      <style:graphic-properties fo:wrap-option="wrap" fo:padding-top="0.05in" fo:padding-bottom="0.05in" fo:padding-left="0.1in" fo:padding-right="0.1in" draw:textarea-vertical-align="middle" draw:textarea-horizontal-align="center" draw:fill="none" draw:stroke="solid" svg:stroke-width="0.03125in" svg:stroke-color="#385723" svg:stroke-opacity="100%" draw:stroke-linejoin="miter" svg:stroke-linecap="butt" draw:auto-grow-width="false" draw:auto-grow-height="false"/>
      <style:paragraph-properties style:font-independent-line-spacing="true" style:writing-mode="lr-tb"/>
    </style:style>
    <style:style style:family="text" style:name="a144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24">
      <style:graphic-properties draw:fill="none" draw:stroke="solid" svg:stroke-width="0.04167in" svg:stroke-color="#000000" draw:marker-end="a823" svg:stroke-opacity="100%" draw:stroke-linejoin="miter" svg:stroke-linecap="butt"/>
    </style:style>
    <style:style style:family="text" style:name="a14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48">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26">
      <style:graphic-properties draw:fill="none" draw:stroke="solid" svg:stroke-width="0.04167in" svg:stroke-color="#000000" draw:marker-end="a825" svg:stroke-opacity="100%" draw:stroke-linejoin="miter" svg:stroke-linecap="butt"/>
    </style:style>
    <style:style style:family="paragraph" style:name="a144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827">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828">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2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91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11">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12">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913">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14">
      <style:text-properties fo:font-variant="normal" fo:text-transform="none" fo:color="#000000" style:text-line-through-type="none" style:text-line-through-style="none" style:text-line-through-width="auto" style:text-line-through-color="font-color" style:text-position="30% 66.6667%"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15">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16">
      <style:text-properties fo:font-variant="normal" fo:text-transform="none" fo:color="#000000" style:text-line-through-type="none" style:text-line-through-style="none" style:text-line-through-width="auto" style:text-line-through-color="font-color" style:text-position="30% 66.6667%"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1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1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19">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45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5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5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graphic" style:name="a830">
      <style:graphic-properties fo:wrap-option="wrap" fo:padding-top="0.05in" fo:padding-bottom="0.05in" fo:padding-left="0.1in" fo:padding-right="0.1in" draw:textarea-vertical-align="middle" draw:textarea-horizontal-align="center" draw:fill="solid" draw:fill-color="#ffc000" draw:opacity="5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text" style:name="a145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3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5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3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55">
      <style:graphic-properties fo:wrap-option="wrap" fo:padding-top="0.05in" fo:padding-bottom="0.05in" fo:padding-left="0.1in" fo:padding-right="0.1in" draw:textarea-vertical-align="middle" draw:textarea-horizontal-align="center" draw:fill="solid" draw:fill-color="#bf9000" draw:opacity="100%" draw:stroke="none" draw:auto-grow-width="false" draw:auto-grow-height="false"/>
      <style:paragraph-properties style:font-independent-line-spacing="true" style:writing-mode="lr-tb"/>
    </style:style>
    <style:style style:family="graphic" style:name="a833">
      <style:graphic-properties fo:wrap-option="wrap" fo:padding-top="0.05in" fo:padding-bottom="0.05in" fo:padding-left="0.1in" fo:padding-right="0.1in" draw:textarea-vertical-align="middle" draw:textarea-horizontal-align="center" draw:fill="solid" draw:fill-color="#ededed" draw:opacity="100%" draw:stroke="none" draw:auto-grow-width="false" draw:auto-grow-height="false"/>
      <style:paragraph-properties style:font-independent-line-spacing="true" style:writing-mode="lr-tb"/>
    </style:style>
    <style:style style:family="text" style:name="a834">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57">
      <style:graphic-properties draw:fill="none" draw:stroke="solid" svg:stroke-width="0.03125in" svg:stroke-color="#000000" draw:marker-end="a1456" svg:stroke-opacity="100%" draw:stroke-linejoin="miter" svg:stroke-linecap="butt"/>
    </style:style>
    <style:style style:family="paragraph" style:name="a835">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1458">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graphic" style:name="a836">
      <style:graphic-properties fo:wrap-option="wrap" fo:padding-top="0.05in" fo:padding-bottom="0.05in" fo:padding-left="0.1in" fo:padding-right="0.1in" draw:textarea-vertical-align="middle" draw:textarea-horizontal-align="center" draw:fill="solid" draw:fill-color="#fbe5d6" draw:opacity="100%" draw:stroke="none" draw:auto-grow-width="false" draw:auto-grow-height="false"/>
      <style:paragraph-properties style:font-independent-line-spacing="true" style:writing-mode="lr-tb"/>
    </style:style>
    <style:style style:family="text" style:name="a145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37">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3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39">
      <style:graphic-properties fo:wrap-option="wrap" fo:padding-top="0.05in" fo:padding-bottom="0.05in" fo:padding-left="0.1in" fo:padding-right="0.1in" draw:textarea-vertical-align="middle" draw:textarea-horizontal-align="center" draw:fill="solid" draw:fill-color="#c5e0b4" draw:opacity="100%" draw:stroke="none" draw:auto-grow-width="false" draw:auto-grow-height="false"/>
      <style:paragraph-properties style:font-independent-line-spacing="true" style:writing-mode="lr-tb"/>
    </style:style>
    <style:style style:family="text" style:name="a1920">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21">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2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23">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92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925">
      <style:text-properties fo:font-variant="normal" fo:text-transform="none" fo:color="#000000" style:text-line-through-type="none" style:text-line-through-style="none" style:text-line-through-width="auto" style:text-line-through-color="font-color" style:text-position="0% 100%" fo:font-family="Calibri" style:font-family-complex="Times New Roman" style:font-family-generic-complex="roman"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926">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2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28">
      <style:graphic-properties fo:wrap-option="wrap" fo:padding-top="0.05in" fo:padding-bottom="0.05in" fo:padding-left="0.1in" fo:padding-right="0.1in" draw:textarea-vertical-align="top" draw:textarea-horizontal-align="center" draw:fill="none" draw:stroke="none" draw:auto-grow-width="false" draw:auto-grow-height="true"/>
      <style:paragraph-properties style:font-independent-line-spacing="true" style:writing-mode="lr-tb"/>
    </style:style>
    <style:style style:family="text" style:name="a1929">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6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61">
      <style:graphic-properties fo:wrap-option="wrap" fo:padding-top="0.05in" fo:padding-bottom="0.05in" fo:padding-left="0.1in" fo:padding-right="0.1in" draw:textarea-vertical-align="middle" draw:textarea-horizontal-align="center" draw:fill="solid" draw:fill-color="#ffe699" draw:opacity="100%" draw:stroke="solid" svg:stroke-width="0.0625in" svg:stroke-color="#7f6000" svg:stroke-opacity="100%" draw:stroke-linejoin="miter" svg:stroke-linecap="butt" draw:auto-grow-width="false" draw:auto-grow-height="false"/>
      <style:paragraph-properties style:font-independent-line-spacing="true" style:writing-mode="lr-tb"/>
    </style:style>
    <style:style style:family="graphic" style:name="a1462" style:parent-style-name="Graphics">
      <style:graphic-properties draw:fill="none" draw:stroke="none"/>
    </style:style>
    <style:style style:family="graphic" style:name="a840" style:parent-style-name="Graphics">
      <style:graphic-properties draw:fill="none" draw:stroke="none"/>
    </style:style>
    <style:style style:family="text" style:name="a1463">
      <style:text-properties fo:font-variant="normal" fo:text-transform="none" fo:color="#c5e0b4"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41">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6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4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465">
      <style:graphic-properties fo:wrap-option="wrap" fo:padding-top="0.05in" fo:padding-bottom="0.05in" fo:padding-left="0.1in" fo:padding-right="0.1in" draw:textarea-vertical-align="middle" draw:textarea-horizontal-align="left" draw:fill="solid" draw:fill-color="#385723" draw:opacity="100%" draw:stroke="none" draw:auto-grow-width="false" draw:auto-grow-height="false"/>
      <style:paragraph-properties style:font-independent-line-spacing="true" style:writing-mode="lr-tb"/>
    </style:style>
    <style:style style:family="graphic" style:name="a843">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466">
      <style:text-properties fo:font-variant="normal" fo:text-transform="none" fo:color="#a9d18e"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44">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6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4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6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846">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paragraph" style:name="a146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47">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4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849">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30">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3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32">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933">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3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35">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36">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3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graphic" style:name="a1938">
      <style:graphic-properties fo:wrap-option="wrap" fo:padding-top="0.05in" fo:padding-bottom="0.05in" fo:padding-left="0.1in" fo:padding-right="0.1in" draw:textarea-vertical-align="middle" draw:textarea-horizontal-align="center" draw:fill="solid" draw:fill-color="#385723" draw:opacity="100%" draw:stroke="none" draw:auto-grow-width="false" draw:auto-grow-height="false"/>
      <style:paragraph-properties style:font-independent-line-spacing="true" style:writing-mode="lr-tb"/>
    </style:style>
    <style:style style:family="text" style:name="a1939">
      <style:text-properties fo:font-variant="normal" fo:text-transform="none" fo:color="#ffffff"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graphic" style:name="a1470">
      <style:graphic-properties fo:wrap-option="wrap" fo:padding-top="0.05in" fo:padding-bottom="0.05in" fo:padding-left="0.1in" fo:padding-right="0.1in" draw:textarea-vertical-align="top" draw:textarea-horizontal-align="left" draw:fill="none" draw:stroke="none" draw:auto-grow-width="false" draw:auto-grow-height="true"/>
      <style:paragraph-properties style:font-independent-line-spacing="true" style:writing-mode="lr-tb"/>
    </style:style>
    <style:style style:family="text" style:name="a1471">
      <style:text-properties fo:font-variant="normal" fo:text-transform="none" fo:color="#000000" style:text-line-through-type="none" style:text-line-through-style="none" style:text-line-through-width="auto" style:text-line-through-color="font-color" style:text-position="0% 100%" fo:font-family="Times New Roman" style:font-family-complex="Times New Roman" style:font-family-generic="roman" style:font-family-generic-complex="roman" style:font-pitch="variable" style:font-pitch-complex="variable"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text:list-style style:name="a1336">
      <text:list-level-style-bullet text:level="1" text:bullet-char="v">
        <style:list-level-properties text:space-before="0in" text:min-label-width="0.375in"/>
        <style:text-properties fo:font-family="Wingdings" style:font-pitch="variable" fo:font-size="100%"/>
      </text:list-level-style-bullet>
      <text:list-level-style-bullet text:level="2" text:bullet-char="v">
        <style:list-level-properties text:space-before="0.5in" text:min-label-width="0.375in"/>
        <style:text-properties fo:font-family="Wingdings" style:font-pitch="variable" fo:font-size="100%"/>
      </text:list-level-style-bullet>
      <text:list-level-style-bullet text:level="3" text:bullet-char="v">
        <style:list-level-properties text:space-before="1in" text:min-label-width="0.375in"/>
        <style:text-properties fo:font-family="Wingdings" style:font-pitch="variable" fo:font-size="100%"/>
      </text:list-level-style-bullet>
      <text:list-level-style-bullet text:level="4" text:bullet-char="v">
        <style:list-level-properties text:space-before="1.5in" text:min-label-width="0.375in"/>
        <style:text-properties fo:font-family="Wingdings" style:font-pitch="variable" fo:font-size="100%"/>
      </text:list-level-style-bullet>
      <text:list-level-style-bullet text:level="5" text:bullet-char="v">
        <style:list-level-properties text:space-before="2in" text:min-label-width="0.375in"/>
        <style:text-properties fo:font-family="Wingdings" style:font-pitch="variable" fo:font-size="100%"/>
      </text:list-level-style-bullet>
      <text:list-level-style-bullet text:level="6" text:bullet-char="v">
        <style:list-level-properties text:space-before="2.5in" text:min-label-width="0.375in"/>
        <style:text-properties fo:font-family="Wingdings" style:font-pitch="variable" fo:font-size="100%"/>
      </text:list-level-style-bullet>
      <text:list-level-style-bullet text:level="7" text:bullet-char="v">
        <style:list-level-properties text:space-before="3in" text:min-label-width="0.375in"/>
        <style:text-properties fo:font-family="Wingdings" style:font-pitch="variable" fo:font-size="100%"/>
      </text:list-level-style-bullet>
      <text:list-level-style-bullet text:level="8" text:bullet-char="v">
        <style:list-level-properties text:space-before="3.5in" text:min-label-width="0.375in"/>
        <style:text-properties fo:font-family="Wingdings" style:font-pitch="variable" fo:font-size="100%"/>
      </text:list-level-style-bullet>
      <text:list-level-style-bullet text:level="9" text:bullet-char="v">
        <style:list-level-properties text:space-before="4in" text:min-label-width="0.375in"/>
        <style:text-properties fo:font-family="Wingdings" style:font-pitch="variable" fo:font-size="100%"/>
      </text:list-level-style-bullet>
    </text:list-style>
    <text:list-style style:name="a1303">
      <text:list-level-style-bullet text:level="1" text:bullet-char="v">
        <style:list-level-properties text:space-before="0in" text:min-label-width="0.3125in"/>
        <style:text-properties fo:font-family="Wingdings" style:font-pitch="variable" fo:font-size="100%"/>
      </text:list-level-style-bullet>
      <text:list-level-style-bullet text:level="2" text:bullet-char="v">
        <style:list-level-properties text:space-before="0.5in" text:min-label-width="0.3125in"/>
        <style:text-properties fo:font-family="Wingdings" style:font-pitch="variable" fo:font-size="100%"/>
      </text:list-level-style-bullet>
      <text:list-level-style-bullet text:level="3" text:bullet-char="v">
        <style:list-level-properties text:space-before="1in" text:min-label-width="0.3125in"/>
        <style:text-properties fo:font-family="Wingdings" style:font-pitch="variable" fo:font-size="100%"/>
      </text:list-level-style-bullet>
      <text:list-level-style-bullet text:level="4" text:bullet-char="v">
        <style:list-level-properties text:space-before="1.5in" text:min-label-width="0.3125in"/>
        <style:text-properties fo:font-family="Wingdings" style:font-pitch="variable" fo:font-size="100%"/>
      </text:list-level-style-bullet>
      <text:list-level-style-bullet text:level="5" text:bullet-char="v">
        <style:list-level-properties text:space-before="2in" text:min-label-width="0.3125in"/>
        <style:text-properties fo:font-family="Wingdings" style:font-pitch="variable" fo:font-size="100%"/>
      </text:list-level-style-bullet>
      <text:list-level-style-bullet text:level="6" text:bullet-char="v">
        <style:list-level-properties text:space-before="2.5in" text:min-label-width="0.3125in"/>
        <style:text-properties fo:font-family="Wingdings" style:font-pitch="variable" fo:font-size="100%"/>
      </text:list-level-style-bullet>
      <text:list-level-style-bullet text:level="7" text:bullet-char="v">
        <style:list-level-properties text:space-before="3in" text:min-label-width="0.3125in"/>
        <style:text-properties fo:font-family="Wingdings" style:font-pitch="variable" fo:font-size="100%"/>
      </text:list-level-style-bullet>
      <text:list-level-style-bullet text:level="8" text:bullet-char="v">
        <style:list-level-properties text:space-before="3.5in" text:min-label-width="0.3125in"/>
        <style:text-properties fo:font-family="Wingdings" style:font-pitch="variable" fo:font-size="100%"/>
      </text:list-level-style-bullet>
      <text:list-level-style-bullet text:level="9" text:bullet-char="v">
        <style:list-level-properties text:space-before="4in" text:min-label-width="0.3125in"/>
        <style:text-properties fo:font-family="Wingdings" style:font-pitch="variable" fo:font-size="100%"/>
      </text:list-level-style-bullet>
    </text:list-style>
    <text:list-style style:name="a1332">
      <text:list-level-style-bullet text:level="1" text:bullet-char="v">
        <style:list-level-properties text:space-before="0in" text:min-label-width="0.375in"/>
        <style:text-properties fo:font-family="Wingdings" style:font-pitch="variable" fo:font-size="100%"/>
      </text:list-level-style-bullet>
      <text:list-level-style-bullet text:level="2" text:bullet-char="v">
        <style:list-level-properties text:space-before="0.5in" text:min-label-width="0.375in"/>
        <style:text-properties fo:font-family="Wingdings" style:font-pitch="variable" fo:font-size="100%"/>
      </text:list-level-style-bullet>
      <text:list-level-style-bullet text:level="3" text:bullet-char="v">
        <style:list-level-properties text:space-before="1in" text:min-label-width="0.375in"/>
        <style:text-properties fo:font-family="Wingdings" style:font-pitch="variable" fo:font-size="100%"/>
      </text:list-level-style-bullet>
      <text:list-level-style-bullet text:level="4" text:bullet-char="v">
        <style:list-level-properties text:space-before="1.5in" text:min-label-width="0.375in"/>
        <style:text-properties fo:font-family="Wingdings" style:font-pitch="variable" fo:font-size="100%"/>
      </text:list-level-style-bullet>
      <text:list-level-style-bullet text:level="5" text:bullet-char="v">
        <style:list-level-properties text:space-before="2in" text:min-label-width="0.375in"/>
        <style:text-properties fo:font-family="Wingdings" style:font-pitch="variable" fo:font-size="100%"/>
      </text:list-level-style-bullet>
      <text:list-level-style-bullet text:level="6" text:bullet-char="v">
        <style:list-level-properties text:space-before="2.5in" text:min-label-width="0.375in"/>
        <style:text-properties fo:font-family="Wingdings" style:font-pitch="variable" fo:font-size="100%"/>
      </text:list-level-style-bullet>
      <text:list-level-style-bullet text:level="7" text:bullet-char="v">
        <style:list-level-properties text:space-before="3in" text:min-label-width="0.375in"/>
        <style:text-properties fo:font-family="Wingdings" style:font-pitch="variable" fo:font-size="100%"/>
      </text:list-level-style-bullet>
      <text:list-level-style-bullet text:level="8" text:bullet-char="v">
        <style:list-level-properties text:space-before="3.5in" text:min-label-width="0.375in"/>
        <style:text-properties fo:font-family="Wingdings" style:font-pitch="variable" fo:font-size="100%"/>
      </text:list-level-style-bullet>
      <text:list-level-style-bullet text:level="9" text:bullet-char="v">
        <style:list-level-properties text:space-before="4in" text:min-label-width="0.375in"/>
        <style:text-properties fo:font-family="Wingdings" style:font-pitch="variable" fo:font-size="100%"/>
      </text:list-level-style-bullet>
    </text:list-style>
    <text:list-style style:name="a1316">
      <text:list-level-style-bullet text:level="1" text:bullet-char="v">
        <style:list-level-properties text:space-before="0in" text:min-label-width="0.375in"/>
        <style:text-properties fo:font-family="Wingdings" style:font-pitch="variable" fo:font-size="100%"/>
      </text:list-level-style-bullet>
      <text:list-level-style-bullet text:level="2" text:bullet-char="v">
        <style:list-level-properties text:space-before="0.5in" text:min-label-width="0.375in"/>
        <style:text-properties fo:font-family="Wingdings" style:font-pitch="variable" fo:font-size="100%"/>
      </text:list-level-style-bullet>
      <text:list-level-style-bullet text:level="3" text:bullet-char="v">
        <style:list-level-properties text:space-before="1in" text:min-label-width="0.375in"/>
        <style:text-properties fo:font-family="Wingdings" style:font-pitch="variable" fo:font-size="100%"/>
      </text:list-level-style-bullet>
      <text:list-level-style-bullet text:level="4" text:bullet-char="v">
        <style:list-level-properties text:space-before="1.5in" text:min-label-width="0.375in"/>
        <style:text-properties fo:font-family="Wingdings" style:font-pitch="variable" fo:font-size="100%"/>
      </text:list-level-style-bullet>
      <text:list-level-style-bullet text:level="5" text:bullet-char="v">
        <style:list-level-properties text:space-before="2in" text:min-label-width="0.375in"/>
        <style:text-properties fo:font-family="Wingdings" style:font-pitch="variable" fo:font-size="100%"/>
      </text:list-level-style-bullet>
      <text:list-level-style-bullet text:level="6" text:bullet-char="v">
        <style:list-level-properties text:space-before="2.5in" text:min-label-width="0.375in"/>
        <style:text-properties fo:font-family="Wingdings" style:font-pitch="variable" fo:font-size="100%"/>
      </text:list-level-style-bullet>
      <text:list-level-style-bullet text:level="7" text:bullet-char="v">
        <style:list-level-properties text:space-before="3in" text:min-label-width="0.375in"/>
        <style:text-properties fo:font-family="Wingdings" style:font-pitch="variable" fo:font-size="100%"/>
      </text:list-level-style-bullet>
      <text:list-level-style-bullet text:level="8" text:bullet-char="v">
        <style:list-level-properties text:space-before="3.5in" text:min-label-width="0.375in"/>
        <style:text-properties fo:font-family="Wingdings" style:font-pitch="variable" fo:font-size="100%"/>
      </text:list-level-style-bullet>
      <text:list-level-style-bullet text:level="9" text:bullet-char="v">
        <style:list-level-properties text:space-before="4in" text:min-label-width="0.375in"/>
        <style:text-properties fo:font-family="Wingdings" style:font-pitch="variable" fo:font-size="100%"/>
      </text:list-level-style-bullet>
    </text:list-style>
  </office:automatic-styles>
  <office:body>
    <office:presentation>
      <draw:page draw:name="Slide1" draw:style-name="a728" draw:master-page-name="Master1-Layout1-title-Title-Slide" presentation:presentation-page-layout-name="Master1-PPL1" draw:id="Slide-256">
        <draw:custom-shape svg:x="0in" svg:y="0in" svg:width="13.33333in" svg:height="1.14286in" draw:id="id69" draw:style-name="a731" draw:name="Rectangle 3">
          <svg:title/>
          <svg:desc/>
          <text:p text:style-name="a730" text:class-names="" text:cond-style-name="">
            <text:span text:style-name="a729" text:class-names=""/>
          </text:p>
          <draw:enhanced-geometry xmlns:dr3d="urn:oasis:names:tc:opendocument:xmlns:dr3d:1.0" draw:type="non-primitive" svg:viewBox="0 0 21600 21600" draw:enhanced-path="M 0 0 L 21600 0 21600 21600 0 21600 Z N"/>
        </draw:custom-shape>
        <draw:custom-shape svg:x="0in" svg:y="6.85714in" svg:width="13.33333in" svg:height="0.64286in" draw:id="id70" draw:style-name="a734" draw:name="Rectangle 6">
          <svg:title/>
          <svg:desc/>
          <text:p text:style-name="a733" text:class-names="" text:cond-style-name="">
            <text:span text:style-name="a732" text:class-names=""/>
          </text:p>
          <draw:enhanced-geometry xmlns:dr3d="urn:oasis:names:tc:opendocument:xmlns:dr3d:1.0" draw:type="non-primitive" svg:viewBox="0 0 21600 21600" draw:enhanced-path="M 0 0 L 21600 0 21600 21600 0 21600 Z N"/>
        </draw:custom-shape>
        <draw:frame draw:id="id71" draw:style-name="a737" draw:name="TextBox 7" svg:x="4.83095in" svg:y="1.62396in" svg:width="2.98571in" svg:height="0.43757in">
          <draw:text-box>
            <text:p text:style-name="a736" text:class-names="" text:cond-style-name="">
              <text:span text:style-name="a735" text:class-names="">
                <text:s text:c="3"/>
                Υπερμοριακή Χημεία
                <text:s text:c="1"/>
              </text:span>
            </text:p>
          </draw:text-box>
          <svg:title/>
          <svg:desc/>
        </draw:frame>
        <draw:frame draw:id="id72" draw:style-name="a744" draw:name="TextBox 8" svg:x="2.95238in" svg:y="0.13309in" svg:width="6.74286in" svg:height="1.00977in">
          <draw:text-box>
            <text:p text:style-name="a739" text:class-names="" text:cond-style-name="">
              <text:span text:style-name="a738" text:class-names="">Πανεπιστήμιο Κρήτης – Τμήμα Χημείας</text:span>
            </text:p>
            <text:p text:style-name="a741" text:class-names="" text:cond-style-name="">
              <text:span text:style-name="a740" text:class-names=""/>
            </text:p>
            <text:p text:style-name="a743" text:class-names="" text:cond-style-name="">
              <text:span text:style-name="a742" text:class-names="">Γενικό Μεταπτυχιακό Πρόγραμμα Τμήματος Χημείας</text:span>
            </text:p>
          </draw:text-box>
          <svg:title/>
          <svg:desc/>
        </draw:frame>
        <draw:frame draw:id="id73" draw:style-name="a749" draw:name="TextBox 9" svg:x="0in" svg:y="6.97662in" svg:width="5.24286in" svg:height="0.40391in">
          <draw:text-box>
            <text:p text:style-name="a748" text:class-names="" text:cond-style-name="">
              <text:span text:style-name="a745" text:class-names="">
                Διδάσκων
                <text:s text:c="1"/>
              </text:span>
              <text:span text:style-name="a746" text:class-names="">
                :
                <text:s text:c="1"/>
              </text:span>
              <text:span text:style-name="a747" text:class-names="">Κουτσολέλος Αθανάσιος</text:span>
            </text:p>
          </draw:text-box>
          <svg:title/>
          <svg:desc/>
        </draw:frame>
        <draw:frame draw:id="id74" draw:style-name="a752" draw:name="TextBox 10" svg:x="10.34286in" svg:y="6.97662in" svg:width="5.57143in" svg:height="0.40391in">
          <draw:text-box>
            <text:p text:style-name="a751" text:class-names="" text:cond-style-name="">
              <text:span text:style-name="a750" text:class-names="">Ηράκλειο, 09 Μαϊου 2016</text:span>
            </text:p>
          </draw:text-box>
          <svg:title/>
          <svg:desc/>
        </draw:frame>
        <draw:frame draw:id="id75" draw:style-name="a755" draw:name="TextBox 11" svg:x="4.68095in" svg:y="5.6602in" svg:width="3.97143in" svg:height="0.40391in">
          <draw:text-box>
            <text:p text:style-name="a754" text:class-names="" text:cond-style-name="">
              <text:span text:style-name="a753" text:class-names="">
                <text:s text:c="3"/>
                Καλαφατάκη Γεωργία Α.Μ 900
                <text:s text:c="1"/>
              </text:span>
            </text:p>
          </draw:text-box>
          <svg:title/>
          <svg:desc/>
        </draw:frame>
        <draw:custom-shape svg:x="2.95238in" svg:y="2.7918in" svg:width="7.06191in" svg:height="1.5965in" draw:id="id76" draw:style-name="a758" draw:name="Round Diagonal Corner Rectangle 13">
          <svg:title/>
          <svg:desc/>
          <text:p text:style-name="a757" text:class-names="" text:cond-style-name="">
            <text:span text:style-name="a756" text:class-names=""/>
          </text:p>
          <draw:enhanced-geometry xmlns:dr3d="urn:oasis:names:tc:opendocument:xmlns:dr3d:1.0" draw:path-stretchpoint-x="21600" draw:path-stretchpoint-y="21600" draw:type="non-primitive" svg:viewBox="0 0 21600 21600" draw:enhanced-path="M ?f25 ?f11 L ?f28 ?f11 A ?f78 ?f79 ?f80 ?f81 ?f28 ?f11 ?f75 ?f77  W ?f82 ?f83 ?f84 ?f85 ?f28 ?f11 ?f75 ?f77 L ?f18 ?f27 A ?f121 ?f122 ?f123 ?f124 ?f18 ?f27 ?f118 ?f120  W ?f125 ?f126 ?f127 ?f128 ?f18 ?f27 ?f118 ?f120 L ?f26 ?f19 A ?f164 ?f165 ?f166 ?f167 ?f26 ?f19 ?f161 ?f163  W ?f168 ?f169 ?f170 ?f171 ?f26 ?f19 ?f161 ?f163 L ?f11 ?f25 A ?f207 ?f208 ?f209 ?f210 ?f11 ?f25 ?f204 ?f206  W ?f211 ?f212 ?f213 ?f214 ?f11 ?f25 ?f204 ?f206 Z N" draw:text-areas="?f36 ?f36 ?f37 ?f38">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16667"/>
            <draw:equation draw:name="f13" draw:formula="?f8 / 21600"/>
            <draw:equation draw:name="f14" draw:formula="?f7 / 21600"/>
            <draw:equation draw:name="f15" draw:formula="21600 * ?f8"/>
            <draw:equation draw:name="f16" draw:formula="21600 * ?f7"/>
            <draw:equation draw:name="f17" draw:formula="min(?f14, ?f13)"/>
            <draw:equation draw:name="f18" draw:formula="?f15 / ?f9"/>
            <draw:equation draw:name="f19" draw:formula="?f16 / ?f9"/>
            <draw:equation draw:name="f20" draw:formula="?f19 - ?f11"/>
            <draw:equation draw:name="f21" draw:formula="?f18 - ?f11"/>
            <draw:equation draw:name="f22" draw:formula="min(?f21, ?f20)"/>
            <draw:equation draw:name="f23" draw:formula="?f22 * ?f12"/>
            <draw:equation draw:name="f24" draw:formula="?f22 * ?f11"/>
            <draw:equation draw:name="f25" draw:formula="?f23 / 100000"/>
            <draw:equation draw:name="f26" draw:formula="?f24 / 100000"/>
            <draw:equation draw:name="f27" draw:formula="?f19 - ?f25"/>
            <draw:equation draw:name="f28" draw:formula="?f18 - ?f26"/>
            <draw:equation draw:name="f29" draw:formula="?f25 * 29289"/>
            <draw:equation draw:name="f30" draw:formula="?f26 * 29289"/>
            <draw:equation draw:name="f31" draw:formula="?f25 * ?f17"/>
            <draw:equation draw:name="f32" draw:formula="?f26 * ?f17"/>
            <draw:equation draw:name="f33" draw:formula="?f29 / 100000"/>
            <draw:equation draw:name="f34" draw:formula="?f30 / 100000"/>
            <draw:equation draw:name="f35" draw:formula="?f33 - ?f34"/>
            <draw:equation draw:name="f36" draw:formula="if(?f35, ?f33, ?f34)"/>
            <draw:equation draw:name="f37" draw:formula="?f18 - ?f36"/>
            <draw:equation draw:name="f38" draw:formula="?f19 - ?f36"/>
            <draw:equation draw:name="f39" draw:formula="21550000 - ?f2"/>
            <draw:equation draw:name="f40" draw:formula="if(?f39, ?f2, 21550000)"/>
            <draw:equation draw:name="f41" draw:formula="-21550000 - ?f40"/>
            <draw:equation draw:name="f42" draw:formula="if(?f41, -21550000, ?f40)"/>
            <draw:equation draw:name="f43" draw:formula="?f0 + ?f42"/>
            <draw:equation draw:name="f44" draw:formula="?f0 + ?f2"/>
            <draw:equation draw:name="f45" draw:formula="?f44 * ?f10 / ?f1"/>
            <draw:equation draw:name="f46" draw:formula="0 - ?f45"/>
            <draw:equation draw:name="f47" draw:formula="cos(?f46)"/>
            <draw:equation draw:name="f48" draw:formula="0 - ?f47"/>
            <draw:equation draw:name="f49" draw:formula="?f48 * ?f32"/>
            <draw:equation draw:name="f50" draw:formula="sin(?f46)"/>
            <draw:equation draw:name="f51" draw:formula="0 - ?f50"/>
            <draw:equation draw:name="f52" draw:formula="?f51 * ?f32"/>
            <draw:equation draw:name="f53" draw:formula="sqrt(?f49 * ?f49 + ?f52 * ?f52 + 0 * 0)"/>
            <draw:equation draw:name="f54" draw:formula="?f32 * ?f32 / ?f53"/>
            <draw:equation draw:name="f55" draw:formula="?f51 * ?f54"/>
            <draw:equation draw:name="f56" draw:formula="?f28 - ?f55"/>
            <draw:equation draw:name="f57" draw:formula="?f48 * ?f54"/>
            <draw:equation draw:name="f58" draw:formula="?f11 - ?f57"/>
            <draw:equation draw:name="f59" draw:formula="?f56 - ?f32"/>
            <draw:equation draw:name="f60" draw:formula="?f58 - ?f32"/>
            <draw:equation draw:name="f61" draw:formula="?f56 + ?f32"/>
            <draw:equation draw:name="f62" draw:formula="?f58 + ?f32"/>
            <draw:equation draw:name="f63" draw:formula="?f43 + ?f2"/>
            <draw:equation draw:name="f64" draw:formula="?f63 * ?f10 / ?f1"/>
            <draw:equation draw:name="f65" draw:formula="0 - ?f64"/>
            <draw:equation draw:name="f66" draw:formula="cos(?f65)"/>
            <draw:equation draw:name="f67" draw:formula="0 - ?f66"/>
            <draw:equation draw:name="f68" draw:formula="?f67 * ?f32"/>
            <draw:equation draw:name="f69" draw:formula="sin(?f65)"/>
            <draw:equation draw:name="f70" draw:formula="0 - ?f69"/>
            <draw:equation draw:name="f71" draw:formula="?f70 * ?f32"/>
            <draw:equation draw:name="f72" draw:formula="sqrt(?f68 * ?f68 + ?f71 * ?f71 + 0 * 0)"/>
            <draw:equation draw:name="f73" draw:formula="?f32 * ?f32 / ?f72"/>
            <draw:equation draw:name="f74" draw:formula="?f70 * ?f73"/>
            <draw:equation draw:name="f75" draw:formula="?f56 + ?f74"/>
            <draw:equation draw:name="f76" draw:formula="?f67 * ?f73"/>
            <draw:equation draw:name="f77" draw:formula="?f58 + ?f76"/>
            <draw:equation draw:name="f78" draw:formula="if(?f42, ?f28, ?f59)"/>
            <draw:equation draw:name="f79" draw:formula="if(?f42, ?f11, ?f60)"/>
            <draw:equation draw:name="f80" draw:formula="if(?f42, ?f28, ?f61)"/>
            <draw:equation draw:name="f81" draw:formula="if(?f42, ?f11, ?f62)"/>
            <draw:equation draw:name="f82" draw:formula="if(?f42, ?f59, ?f75)"/>
            <draw:equation draw:name="f83" draw:formula="if(?f42, ?f60, ?f77)"/>
            <draw:equation draw:name="f84" draw:formula="if(?f42, ?f61, ?f75)"/>
            <draw:equation draw:name="f85" draw:formula="if(?f42, ?f62, ?f77)"/>
            <draw:equation draw:name="f86" draw:formula="?f11 + ?f42"/>
            <draw:equation draw:name="f87" draw:formula="?f11 + ?f2"/>
            <draw:equation draw:name="f88" draw:formula="?f87 * ?f10 / ?f1"/>
            <draw:equation draw:name="f89" draw:formula="0 - ?f88"/>
            <draw:equation draw:name="f90" draw:formula="cos(?f89)"/>
            <draw:equation draw:name="f91" draw:formula="0 - ?f90"/>
            <draw:equation draw:name="f92" draw:formula="?f91 * ?f31"/>
            <draw:equation draw:name="f93" draw:formula="sin(?f89)"/>
            <draw:equation draw:name="f94" draw:formula="0 - ?f93"/>
            <draw:equation draw:name="f95" draw:formula="?f94 * ?f31"/>
            <draw:equation draw:name="f96" draw:formula="sqrt(?f92 * ?f92 + ?f95 * ?f95 + 0 * 0)"/>
            <draw:equation draw:name="f97" draw:formula="?f31 * ?f31 / ?f96"/>
            <draw:equation draw:name="f98" draw:formula="?f94 * ?f97"/>
            <draw:equation draw:name="f99" draw:formula="?f18 - ?f98"/>
            <draw:equation draw:name="f100" draw:formula="?f91 * ?f97"/>
            <draw:equation draw:name="f101" draw:formula="?f27 - ?f100"/>
            <draw:equation draw:name="f102" draw:formula="?f99 - ?f31"/>
            <draw:equation draw:name="f103" draw:formula="?f101 - ?f31"/>
            <draw:equation draw:name="f104" draw:formula="?f99 + ?f31"/>
            <draw:equation draw:name="f105" draw:formula="?f101 + ?f31"/>
            <draw:equation draw:name="f106" draw:formula="?f86 + ?f2"/>
            <draw:equation draw:name="f107" draw:formula="?f106 * ?f10 / ?f1"/>
            <draw:equation draw:name="f108" draw:formula="0 - ?f107"/>
            <draw:equation draw:name="f109" draw:formula="cos(?f108)"/>
            <draw:equation draw:name="f110" draw:formula="0 - ?f109"/>
            <draw:equation draw:name="f111" draw:formula="?f110 * ?f31"/>
            <draw:equation draw:name="f112" draw:formula="sin(?f108)"/>
            <draw:equation draw:name="f113" draw:formula="0 - ?f112"/>
            <draw:equation draw:name="f114" draw:formula="?f113 * ?f31"/>
            <draw:equation draw:name="f115" draw:formula="sqrt(?f111 * ?f111 + ?f114 * ?f114 + 0 * 0)"/>
            <draw:equation draw:name="f116" draw:formula="?f31 * ?f31 / ?f115"/>
            <draw:equation draw:name="f117" draw:formula="?f113 * ?f116"/>
            <draw:equation draw:name="f118" draw:formula="?f99 + ?f117"/>
            <draw:equation draw:name="f119" draw:formula="?f110 * ?f116"/>
            <draw:equation draw:name="f120" draw:formula="?f101 + ?f119"/>
            <draw:equation draw:name="f121" draw:formula="if(?f42, ?f18, ?f102)"/>
            <draw:equation draw:name="f122" draw:formula="if(?f42, ?f27, ?f103)"/>
            <draw:equation draw:name="f123" draw:formula="if(?f42, ?f18, ?f104)"/>
            <draw:equation draw:name="f124" draw:formula="if(?f42, ?f27, ?f105)"/>
            <draw:equation draw:name="f125" draw:formula="if(?f42, ?f102, ?f118)"/>
            <draw:equation draw:name="f126" draw:formula="if(?f42, ?f103, ?f120)"/>
            <draw:equation draw:name="f127" draw:formula="if(?f42, ?f104, ?f118)"/>
            <draw:equation draw:name="f128" draw:formula="if(?f42, ?f105, ?f120)"/>
            <draw:equation draw:name="f129" draw:formula="?f2 + ?f42"/>
            <draw:equation draw:name="f130" draw:formula="?f2 + ?f2"/>
            <draw:equation draw:name="f131" draw:formula="?f130 * ?f10 / ?f1"/>
            <draw:equation draw:name="f132" draw:formula="0 - ?f131"/>
            <draw:equation draw:name="f133" draw:formula="cos(?f132)"/>
            <draw:equation draw:name="f134" draw:formula="0 - ?f133"/>
            <draw:equation draw:name="f135" draw:formula="?f134 * ?f32"/>
            <draw:equation draw:name="f136" draw:formula="sin(?f132)"/>
            <draw:equation draw:name="f137" draw:formula="0 - ?f136"/>
            <draw:equation draw:name="f138" draw:formula="?f137 * ?f32"/>
            <draw:equation draw:name="f139" draw:formula="sqrt(?f135 * ?f135 + ?f138 * ?f138 + 0 * 0)"/>
            <draw:equation draw:name="f140" draw:formula="?f32 * ?f32 / ?f139"/>
            <draw:equation draw:name="f141" draw:formula="?f137 * ?f140"/>
            <draw:equation draw:name="f142" draw:formula="?f26 - ?f141"/>
            <draw:equation draw:name="f143" draw:formula="?f134 * ?f140"/>
            <draw:equation draw:name="f144" draw:formula="?f19 - ?f143"/>
            <draw:equation draw:name="f145" draw:formula="?f142 - ?f32"/>
            <draw:equation draw:name="f146" draw:formula="?f144 - ?f32"/>
            <draw:equation draw:name="f147" draw:formula="?f142 + ?f32"/>
            <draw:equation draw:name="f148" draw:formula="?f144 + ?f32"/>
            <draw:equation draw:name="f149" draw:formula="?f129 + ?f2"/>
            <draw:equation draw:name="f150" draw:formula="?f149 * ?f10 / ?f1"/>
            <draw:equation draw:name="f151" draw:formula="0 - ?f150"/>
            <draw:equation draw:name="f152" draw:formula="cos(?f151)"/>
            <draw:equation draw:name="f153" draw:formula="0 - ?f152"/>
            <draw:equation draw:name="f154" draw:formula="?f153 * ?f32"/>
            <draw:equation draw:name="f155" draw:formula="sin(?f151)"/>
            <draw:equation draw:name="f156" draw:formula="0 - ?f155"/>
            <draw:equation draw:name="f157" draw:formula="?f156 * ?f32"/>
            <draw:equation draw:name="f158" draw:formula="sqrt(?f154 * ?f154 + ?f157 * ?f157 + 0 * 0)"/>
            <draw:equation draw:name="f159" draw:formula="?f32 * ?f32 / ?f158"/>
            <draw:equation draw:name="f160" draw:formula="?f156 * ?f159"/>
            <draw:equation draw:name="f161" draw:formula="?f142 + ?f160"/>
            <draw:equation draw:name="f162" draw:formula="?f153 * ?f159"/>
            <draw:equation draw:name="f163" draw:formula="?f144 + ?f162"/>
            <draw:equation draw:name="f164" draw:formula="if(?f42, ?f26, ?f145)"/>
            <draw:equation draw:name="f165" draw:formula="if(?f42, ?f19, ?f146)"/>
            <draw:equation draw:name="f166" draw:formula="if(?f42, ?f26, ?f147)"/>
            <draw:equation draw:name="f167" draw:formula="if(?f42, ?f19, ?f148)"/>
            <draw:equation draw:name="f168" draw:formula="if(?f42, ?f145, ?f161)"/>
            <draw:equation draw:name="f169" draw:formula="if(?f42, ?f146, ?f163)"/>
            <draw:equation draw:name="f170" draw:formula="if(?f42, ?f147, ?f161)"/>
            <draw:equation draw:name="f171" draw:formula="if(?f42, ?f148, ?f163)"/>
            <draw:equation draw:name="f172" draw:formula="?f1 + ?f42"/>
            <draw:equation draw:name="f173" draw:formula="?f1 + ?f2"/>
            <draw:equation draw:name="f174" draw:formula="?f173 * ?f10 / ?f1"/>
            <draw:equation draw:name="f175" draw:formula="0 - ?f174"/>
            <draw:equation draw:name="f176" draw:formula="cos(?f175)"/>
            <draw:equation draw:name="f177" draw:formula="0 - ?f176"/>
            <draw:equation draw:name="f178" draw:formula="?f177 * ?f31"/>
            <draw:equation draw:name="f179" draw:formula="sin(?f175)"/>
            <draw:equation draw:name="f180" draw:formula="0 - ?f179"/>
            <draw:equation draw:name="f181" draw:formula="?f180 * ?f31"/>
            <draw:equation draw:name="f182" draw:formula="sqrt(?f178 * ?f178 + ?f181 * ?f181 + 0 * 0)"/>
            <draw:equation draw:name="f183" draw:formula="?f31 * ?f31 / ?f182"/>
            <draw:equation draw:name="f184" draw:formula="?f180 * ?f183"/>
            <draw:equation draw:name="f185" draw:formula="?f11 - ?f184"/>
            <draw:equation draw:name="f186" draw:formula="?f177 * ?f183"/>
            <draw:equation draw:name="f187" draw:formula="?f25 - ?f186"/>
            <draw:equation draw:name="f188" draw:formula="?f185 - ?f31"/>
            <draw:equation draw:name="f189" draw:formula="?f187 - ?f31"/>
            <draw:equation draw:name="f190" draw:formula="?f185 + ?f31"/>
            <draw:equation draw:name="f191" draw:formula="?f187 + ?f31"/>
            <draw:equation draw:name="f192" draw:formula="?f172 + ?f2"/>
            <draw:equation draw:name="f193" draw:formula="?f192 * ?f10 / ?f1"/>
            <draw:equation draw:name="f194" draw:formula="0 - ?f193"/>
            <draw:equation draw:name="f195" draw:formula="cos(?f194)"/>
            <draw:equation draw:name="f196" draw:formula="0 - ?f195"/>
            <draw:equation draw:name="f197" draw:formula="?f196 * ?f31"/>
            <draw:equation draw:name="f198" draw:formula="sin(?f194)"/>
            <draw:equation draw:name="f199" draw:formula="0 - ?f198"/>
            <draw:equation draw:name="f200" draw:formula="?f199 * ?f31"/>
            <draw:equation draw:name="f201" draw:formula="sqrt(?f197 * ?f197 + ?f200 * ?f200 + 0 * 0)"/>
            <draw:equation draw:name="f202" draw:formula="?f31 * ?f31 / ?f201"/>
            <draw:equation draw:name="f203" draw:formula="?f199 * ?f202"/>
            <draw:equation draw:name="f204" draw:formula="?f185 + ?f203"/>
            <draw:equation draw:name="f205" draw:formula="?f196 * ?f202"/>
            <draw:equation draw:name="f206" draw:formula="?f187 + ?f205"/>
            <draw:equation draw:name="f207" draw:formula="if(?f42, ?f11, ?f188)"/>
            <draw:equation draw:name="f208" draw:formula="if(?f42, ?f25, ?f189)"/>
            <draw:equation draw:name="f209" draw:formula="if(?f42, ?f11, ?f190)"/>
            <draw:equation draw:name="f210" draw:formula="if(?f42, ?f25, ?f191)"/>
            <draw:equation draw:name="f211" draw:formula="if(?f42, ?f188, ?f204)"/>
            <draw:equation draw:name="f212" draw:formula="if(?f42, ?f189, ?f206)"/>
            <draw:equation draw:name="f213" draw:formula="if(?f42, ?f190, ?f204)"/>
            <draw:equation draw:name="f214" draw:formula="if(?f42, ?f191, ?f206)"/>
          </draw:enhanced-geometry>
        </draw:custom-shape>
        <draw:frame draw:id="id77" draw:style-name="a761" draw:name="TextBox 14" svg:x="2.79285in" svg:y="2.95535in" svg:width="7.06191in" svg:height="1.3127in">
          <draw:text-box>
            <text:p text:style-name="a760" text:class-names="" text:cond-style-name="">
              <text:span text:style-name="a759" text:class-names="">Κατενάνια και Ροταξάνια : τα Μόρια του Μέλλοντος για Ιατρικές Εφαρμογές και Νανοτεχνολογία</text:span>
            </text:p>
          </draw:text-box>
          <svg:title/>
          <svg:desc/>
        </draw:frame>
        <draw:frame draw:id="id78" draw:style-name="a762" draw:name="Picture 16" svg:x="0.14286in" svg:y="-0.02857in" svg:width="1.2in" svg:height="1.2in" style:rel-width="scale" style:rel-height="scale">
          <draw:image xlink:href="media/image1.png" xlink:type="simple" xlink:show="embed" xlink:actuate="onLoad"/>
          <svg:title/>
          <svg:desc/>
        </draw:frame>
      </draw:page>
      <draw:page draw:name="Slide2" draw:style-name="a763" draw:master-page-name="Master1-Layout7-blank-Blank" presentation:presentation-page-layout-name="Master1-PPL7" draw:id="Slide-257">
        <draw:custom-shape svg:x="4.89525in" svg:y="5.3548in" svg:width="2.64062in" svg:height="0.89483in" draw:id="id80" draw:style-name="a766" draw:name="Rectangle 17">
          <svg:title/>
          <svg:desc/>
          <text:p text:style-name="a765" text:class-names="" text:cond-style-name="" text:id="id79">
            <text:span text:style-name="a764" text:class-names=""/>
          </text:p>
          <draw:enhanced-geometry xmlns:dr3d="urn:oasis:names:tc:opendocument:xmlns:dr3d:1.0" draw:type="non-primitive" svg:viewBox="0 0 21600 21600" draw:enhanced-path="M 0 0 L 21600 0 21600 21600 0 21600 Z N"/>
        </draw:custom-shape>
        <draw:frame draw:id="id81" draw:style-name="a767" draw:name="Picture 5" svg:x="7.96102in" svg:y="0.70566in" svg:width="4.12558in" svg:height="3.3338in" style:rel-width="scale" style:rel-height="scale">
          <draw:image xlink:href="media/image2.png" xlink:type="simple" xlink:show="embed" xlink:actuate="onLoad"/>
          <svg:title/>
          <svg:desc/>
        </draw:frame>
        <draw:frame draw:id="id82" draw:style-name="a768" draw:name="Picture 4" svg:x="1.28702in" svg:y="1.11573in" svg:width="2.86882in" svg:height="3.17761in" style:rel-width="scale" style:rel-height="scale">
          <draw:image xlink:href="media/image3.png" xlink:type="simple" xlink:show="embed" xlink:actuate="onLoad"/>
          <svg:title/>
          <svg:desc/>
        </draw:frame>
        <draw:custom-shape svg:x="0in" svg:y="0in" svg:width="13.33333in" svg:height="0.61429in" draw:id="id83" draw:style-name="a771" draw:name="Rectangle 1">
          <svg:title/>
          <svg:desc/>
          <text:p text:style-name="a770" text:class-names="" text:cond-style-name="">
            <text:span text:style-name="a769" text:class-names=""/>
          </text:p>
          <draw:enhanced-geometry xmlns:dr3d="urn:oasis:names:tc:opendocument:xmlns:dr3d:1.0" draw:type="non-primitive" svg:viewBox="0 0 21600 21600" draw:enhanced-path="M 0 0 L 21600 0 21600 21600 0 21600 Z N"/>
        </draw:custom-shape>
        <draw:frame draw:id="id84" draw:style-name="a778" draw:name="TextBox 2" svg:x="0.44286in" svg:y="0.91378in" svg:width="5.21868in" svg:height="0.43757in">
          <draw:text-box>
            <text:p text:style-name="a777" text:class-names="" text:cond-style-name="">
              <text:span text:style-name="a772" text:class-names="">
                Κατενάνια
                <text:s text:c="1"/>
              </text:span>
              <text:span text:style-name="a773" text:class-names="">
                <text:s text:c="7"/>
              </text:span>
              <text:span text:style-name="a774" text:class-names="">
                <text:s text:c="1"/>
              </text:span>
              <text:span text:style-name="a775" text:class-names="">
                <text:s text:c="1"/>
                Catena (
              </text:span>
              <text:span text:style-name="a776" text:class-names="">
                Αλυσίδα – Καδένα)
                <text:s text:c="1"/>
              </text:span>
            </text:p>
          </draw:text-box>
          <svg:title/>
          <svg:desc/>
        </draw:frame>
        <draw:frame draw:id="id85" draw:style-name="a786" draw:name="TextBox 3" svg:x="7.1in" svg:y="0.91378in" svg:width="5.63095in" svg:height="0.43757in">
          <draw:text-box>
            <text:p text:style-name="a785" text:class-names="" text:cond-style-name="">
              <text:span text:style-name="a779" text:class-names="">
                Ροταξάνια
                <text:s text:c="1"/>
              </text:span>
              <text:span text:style-name="a780" text:class-names="">
                <text:s text:c="8"/>
              </text:span>
              <text:span text:style-name="a781" text:class-names="">Rota</text:span>
              <text:span text:style-name="a782" text:class-names="">
                <text:s text:c="1"/>
                (Τροχός) και
              </text:span>
              <text:span text:style-name="a783" text:class-names="">
                <text:s text:c="1"/>
                Axis
                <text:s text:c="1"/>
              </text:span>
              <text:span text:style-name="a784" text:class-names="">(Άξονας)</text:span>
            </text:p>
          </draw:text-box>
          <svg:title/>
          <svg:desc/>
        </draw:frame>
        <draw:frame draw:id="id89" draw:style-name="a793" draw:name="TextBox 7" svg:x="4.5232in" svg:y="3.19804in" svg:width="3.38475in" svg:height="1.11074in">
          <draw:text-box>
            <text:p text:style-name="a788" text:class-names="" text:cond-style-name="" text:id="id86">
              <text:span text:style-name="a787" text:class-names="">
                <text:s text:c="5"/>
                « Μοριακά Αδέλφια »
                <text:s text:c="1"/>
              </text:span>
            </text:p>
            <text:p text:style-name="a790" text:class-names="" text:cond-style-name="" text:id="id87">
              <text:span text:style-name="a789" text:class-names=""/>
            </text:p>
            <text:p text:style-name="a792" text:class-names="" text:cond-style-name="" text:id="id88">
              <text:span text:style-name="a791" text:class-names="">
                <text:s text:c="2"/>
              </text:span>
            </text:p>
          </draw:text-box>
          <svg:title/>
          <svg:desc/>
        </draw:frame>
        <draw:custom-shape svg:x="6.05843in" svg:y="3.72771in" svg:width="0.31429in" svg:height="0.52586in" draw:id="id91" draw:style-name="a796" draw:name="Down Arrow 8">
          <svg:title/>
          <svg:desc/>
          <text:p text:style-name="a795" text:class-names="" text:cond-style-name="" text:id="id90">
            <text:span text:style-name="a79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14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93" draw:style-name="a799" draw:name="TextBox 9" svg:x="3.57888in" svg:y="4.26675in" svg:width="5.27337in" svg:height="0.43757in">
          <draw:text-box>
            <text:p text:style-name="a798" text:class-names="" text:cond-style-name="" text:id="id92">
              <text:span text:style-name="a797" text:class-names="">
                <text:s text:c="11"/>
                Σύνθεση από Ίδια Πρόδρομη Ένωση
                <text:s text:c="1"/>
              </text:span>
            </text:p>
          </draw:text-box>
          <svg:title/>
          <svg:desc/>
        </draw:frame>
        <draw:custom-shape svg:x="6.05843in" svg:y="4.70431in" svg:width="0.31429in" svg:height="0.52586in" draw:id="id95" draw:style-name="a802" draw:name="Down Arrow 10">
          <svg:title/>
          <svg:desc/>
          <text:p text:style-name="a801" text:class-names="" text:cond-style-name="" text:id="id94">
            <text:span text:style-name="a800"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14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97" draw:style-name="a805" draw:name="TextBox 11" svg:x="3.28571in" svg:y="5.55425in" svg:width="4.78765in" svg:height="0.43757in">
          <draw:text-box>
            <text:p text:style-name="a804" text:class-names="" text:cond-style-name="" text:id="id96">
              <text:span text:style-name="a803" text:class-names="">
                <text:s text:c="13"/>
                Ψευδοροταξάνιο
              </text:span>
            </text:p>
          </draw:text-box>
          <svg:title/>
          <svg:desc/>
        </draw:frame>
        <draw:custom-shape svg:width="2.96949in" svg:height="1.00305in" draw:id="id99" draw:style-name="a808" draw:transform="translate(-1.48474in -0.50152in) rotate(-3.14159) translate(6.2155in 2.6421in)" draw:name="Left-Right-Up Arrow 12">
          <svg:title/>
          <svg:desc/>
          <text:p text:style-name="a807" text:class-names="" text:cond-style-name="" text:id="id98">
            <text:span text:style-name="a806" text:class-names=""/>
          </text:p>
          <draw:enhanced-geometry xmlns:dr3d="urn:oasis:names:tc:opendocument:xmlns:dr3d:1.0" draw:path-stretchpoint-x="21600" draw:path-stretchpoint-y="21600" draw:type="non-primitive" svg:viewBox="0 0 21600 21600" draw:enhanced-path="M ?f7 ?f28 L ?f19 ?f27 ?f19 ?f30 ?f24 ?f30 ?f24 ?f19 ?f22 ?f19 ?f17 ?f7 ?f23 ?f19 ?f25 ?f19 ?f25 ?f30 ?f26 ?f30 ?f26 ?f27 ?f11 ?f28 ?f26 ?f12 ?f26 ?f31 ?f19 ?f31 ?f19 ?f12 Z N" draw:text-areas="?f20 ?f30 ?f29 ?f31" draw:glue-points="?f7 ?f28 ?f17 ?f31 ?f11 ?f28" draw:glue-point-leaving-directions="-270, -180, -9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min(?f5, ?f4)"/>
            <draw:equation draw:name="f7" draw:formula="0"/>
            <draw:equation draw:name="f8" draw:formula="25000"/>
            <draw:equation draw:name="f9" draw:formula="21600 * ?f5"/>
            <draw:equation draw:name="f10" draw:formula="21600 * ?f4"/>
            <draw:equation draw:name="f11" draw:formula="?f9 / ?f6"/>
            <draw:equation draw:name="f12" draw:formula="?f10 / ?f6"/>
            <draw:equation draw:name="f13" draw:formula="?f12 - ?f7"/>
            <draw:equation draw:name="f14" draw:formula="?f11 - ?f7"/>
            <draw:equation draw:name="f15" draw:formula="?f14 / 2"/>
            <draw:equation draw:name="f16" draw:formula="min(?f14, ?f13)"/>
            <draw:equation draw:name="f17" draw:formula="?f7 + ?f15"/>
            <draw:equation draw:name="f18" draw:formula="?f16 * ?f8"/>
            <draw:equation draw:name="f19" draw:formula="?f18 / 100000"/>
            <draw:equation draw:name="f20" draw:formula="?f18 / 200000"/>
            <draw:equation draw:name="f21" draw:formula="?f18 / 50000"/>
            <draw:equation draw:name="f22" draw:formula="?f17 - ?f19"/>
            <draw:equation draw:name="f23" draw:formula="?f17 + ?f19"/>
            <draw:equation draw:name="f24" draw:formula="?f17 - ?f20"/>
            <draw:equation draw:name="f25" draw:formula="?f17 + ?f20"/>
            <draw:equation draw:name="f26" draw:formula="?f11 - ?f19"/>
            <draw:equation draw:name="f27" draw:formula="?f12 - ?f21"/>
            <draw:equation draw:name="f28" draw:formula="?f12 - ?f19"/>
            <draw:equation draw:name="f29" draw:formula="?f11 - ?f20"/>
            <draw:equation draw:name="f30" draw:formula="?f28 - ?f20"/>
            <draw:equation draw:name="f31" draw:formula="?f28 + ?f20"/>
          </draw:enhanced-geometry>
        </draw:custom-shape>
        <draw:frame draw:id="id100" draw:style-name="a811" draw:name="TextBox 13" svg:x="0.03571in" svg:y="0.06683in" svg:width="6.5in" svg:height="0.50488in">
          <draw:text-box>
            <text:p text:style-name="a810" text:class-names="" text:cond-style-name="">
              <text:span text:style-name="a809" text:class-names="">Ιστορία Υπερμοριακών Συγκροτημάτων</text:span>
            </text:p>
          </draw:text-box>
          <svg:title/>
          <svg:desc/>
        </draw:frame>
        <draw:custom-shape svg:x="0.44286in" svg:y="6.125in" svg:width="2.27857in" svg:height="0.86111in" draw:id="id102" draw:style-name="a814" draw:name="Rectangle 14">
          <svg:title/>
          <svg:desc/>
          <text:p text:style-name="a813" text:class-names="" text:cond-style-name="" text:id="id101">
            <text:span text:style-name="a812" text:class-names=""/>
          </text:p>
          <draw:enhanced-geometry xmlns:dr3d="urn:oasis:names:tc:opendocument:xmlns:dr3d:1.0" draw:type="non-primitive" svg:viewBox="0 0 21600 21600" draw:enhanced-path="M 0 0 L 21600 0 21600 21600 0 21600 Z N"/>
        </draw:custom-shape>
        <draw:frame draw:id="id104" draw:style-name="a817" draw:name="TextBox 15" svg:x="1.02698in" svg:y="6.26946in" svg:width="1.55556in" svg:height="0.5722in">
          <draw:text-box>
            <text:p text:style-name="a816" text:class-names="" text:cond-style-name="" text:id="id103">
              <text:span text:style-name="a815" text:class-names="">1960</text:span>
            </text:p>
          </draw:text-box>
          <svg:title/>
          <svg:desc/>
        </draw:frame>
        <draw:frame draw:id="id106" draw:style-name="a822" draw:name="TextBox 16" svg:x="2.861in" svg:y="6.33677in" svg:width="6.39484in" svg:height="0.43757in">
          <draw:text-box>
            <text:p text:style-name="a821" text:class-names="" text:cond-style-name="" text:id="id105">
              <text:span text:style-name="a818" text:class-names="">
                Σύνθεση Πρώτου Κατενανίου από τον
                <text:s text:c="1"/>
              </text:span>
              <text:span text:style-name="a819" text:class-names="">
                Wasserman
                <text:s text:c="1"/>
              </text:span>
              <text:span text:style-name="a820" text:class-names=""/>
            </text:p>
          </draw:text-box>
          <svg:title/>
          <svg:desc/>
        </draw:frame>
        <draw:connector draw:type="line" svg:x1="1.82613in" svg:y1="1.11573in" svg:x2="2.28767in" svg:y2="1.11573in" draw:id="id107" draw:style-name="a824" draw:name="Straight Arrow Connector 18">
          <svg:title/>
          <svg:desc/>
        </draw:connector>
        <draw:connector draw:type="line" svg:x1="8.39071in" svg:y1="1.14434in" svg:x2="8.85225in" svg:y2="1.14434in" draw:id="id108" draw:style-name="a826" draw:name="Straight Arrow Connector 18">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smil:begin="0.0s" smil:fill="hold">
                  <anim:set smil:targetElement="id8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8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9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8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9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9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9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8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9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0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0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06" smil:attributeName="visibility" smil:to="visible" smil:begin="0.0s" smil:dur="0.00100000004749745s" smil:fill="hold"/>
                </anim:par>
              </anim:par>
            </anim:par>
          </anim:seq>
        </anim:par>
      </draw:page>
      <draw:page draw:name="Slide3" draw:style-name="a827" draw:master-page-name="Master1-Layout7-blank-Blank" presentation:presentation-page-layout-name="Master1-PPL7" draw:id="Slide-258">
        <draw:custom-shape svg:x="0.34003in" svg:y="5.80407in" svg:width="8.53378in" svg:height="1.61913in" draw:id="id110" draw:style-name="a830" draw:name="Rectangle 16">
          <svg:title/>
          <svg:desc/>
          <text:p text:style-name="a829" text:class-names="" text:cond-style-name="" text:id="id109">
            <text:span text:style-name="a828" text:class-names=""/>
          </text:p>
          <draw:enhanced-geometry xmlns:dr3d="urn:oasis:names:tc:opendocument:xmlns:dr3d:1.0" draw:type="non-primitive" svg:viewBox="0 0 21600 21600" draw:enhanced-path="M 0 0 L 21600 0 21600 21600 0 21600 Z N"/>
        </draw:custom-shape>
        <draw:custom-shape svg:x="8.59762in" svg:y="3.97815in" svg:width="3.9in" svg:height="0.79689in" draw:id="id112" draw:style-name="a833" draw:name="Rectangle 18">
          <svg:title/>
          <svg:desc/>
          <text:p text:style-name="a832" text:class-names="" text:cond-style-name="" text:id="id111">
            <text:span text:style-name="a831" text:class-names=""/>
          </text:p>
          <draw:enhanced-geometry xmlns:dr3d="urn:oasis:names:tc:opendocument:xmlns:dr3d:1.0" draw:type="non-primitive" svg:viewBox="0 0 21600 21600" draw:enhanced-path="M 0 0 L 21600 0 21600 21600 0 21600 Z N"/>
        </draw:custom-shape>
        <draw:custom-shape svg:x="8.59762in" svg:y="2.62073in" svg:width="3.9in" svg:height="0.79689in" draw:id="id114" draw:style-name="a836" draw:name="Rectangle 17">
          <svg:title/>
          <svg:desc/>
          <text:p text:style-name="a835" text:class-names="" text:cond-style-name="" text:id="id113">
            <text:span text:style-name="a834" text:class-names=""/>
          </text:p>
          <draw:enhanced-geometry xmlns:dr3d="urn:oasis:names:tc:opendocument:xmlns:dr3d:1.0" draw:type="non-primitive" svg:viewBox="0 0 21600 21600" draw:enhanced-path="M 0 0 L 21600 0 21600 21600 0 21600 Z N"/>
        </draw:custom-shape>
        <draw:custom-shape svg:x="8.57143in" svg:y="1.29532in" svg:width="3.9in" svg:height="0.79689in" draw:id="id116" draw:style-name="a839" draw:name="Rectangle 15">
          <svg:title/>
          <svg:desc/>
          <text:p text:style-name="a838" text:class-names="" text:cond-style-name="" text:id="id115">
            <text:span text:style-name="a837" text:class-names=""/>
          </text:p>
          <draw:enhanced-geometry xmlns:dr3d="urn:oasis:names:tc:opendocument:xmlns:dr3d:1.0" draw:type="non-primitive" svg:viewBox="0 0 21600 21600" draw:enhanced-path="M 0 0 L 21600 0 21600 21600 0 21600 Z N"/>
        </draw:custom-shape>
        <draw:frame draw:id="id117" draw:style-name="a840" draw:name="Picture 2" svg:x="0.85952in" svg:y="1.29532in" svg:width="7.12857in" svg:height="4.09286in" style:rel-width="scale" style:rel-height="scale">
          <draw:image xlink:href="media/image4.png" xlink:type="simple" xlink:show="embed" xlink:actuate="onLoad"/>
          <svg:title/>
          <svg:desc/>
        </draw:frame>
        <draw:custom-shape svg:x="0in" svg:y="0in" svg:width="13.33333in" svg:height="0.61429in" draw:id="id118" draw:style-name="a843" draw:name="Rectangle 1">
          <svg:title/>
          <svg:desc/>
          <text:p text:style-name="a842" text:class-names="" text:cond-style-name="">
            <text:span text:style-name="a841" text:class-names=""/>
          </text:p>
          <draw:enhanced-geometry xmlns:dr3d="urn:oasis:names:tc:opendocument:xmlns:dr3d:1.0" draw:type="non-primitive" svg:viewBox="0 0 21600 21600" draw:enhanced-path="M 0 0 L 21600 0 21600 21600 0 21600 Z N"/>
        </draw:custom-shape>
        <draw:frame draw:id="id120" draw:style-name="a846" draw:name="TextBox 3" svg:x="8.93333in" svg:y="1.43972in" svg:width="4.4in" svg:height="0.43757in">
          <draw:text-box>
            <text:p text:style-name="a845" text:class-names="" text:cond-style-name="" text:id="id119">
              <text:span text:style-name="a844" text:class-names="">
                Οργανικά Μεγαλομόρια
                <text:s text:c="1"/>
              </text:span>
            </text:p>
          </draw:text-box>
          <svg:title/>
          <svg:desc/>
        </draw:frame>
        <draw:frame draw:id="id122" draw:style-name="a849" draw:name="TextBox 8" svg:x="9.14286in" svg:y="2.76024in" svg:width="4.4in" svg:height="0.43757in">
          <draw:text-box>
            <text:p text:style-name="a848" text:class-names="" text:cond-style-name="" text:id="id121">
              <text:span text:style-name="a847" text:class-names="">
                <text:s text:c="5"/>
                Ψευδοροταξάνια
                <text:s text:c="1"/>
              </text:span>
            </text:p>
          </draw:text-box>
          <svg:title/>
          <svg:desc/>
        </draw:frame>
        <draw:frame draw:id="id124" draw:style-name="a852" draw:name="TextBox 9" svg:x="8.87381in" svg:y="3.83351in" svg:width="2.64286in" svg:height="0.77415in">
          <draw:text-box>
            <text:p text:style-name="a851" text:class-names="" text:cond-style-name="" text:id="id123">
              <text:span text:style-name="a850" text:class-names="">
                <text:s text:c="19"/>
                Ροταξάνια
              </text:span>
            </text:p>
          </draw:text-box>
          <svg:title/>
          <svg:desc/>
        </draw:frame>
        <draw:frame draw:id="id126" draw:style-name="a855" draw:name="TextBox 10" svg:x="10.54762in" svg:y="4.17569in" svg:width="2.14286in" svg:height="0.43757in">
          <draw:text-box>
            <text:p text:style-name="a854" text:class-names="" text:cond-style-name="" text:id="id125">
              <text:span text:style-name="a853" text:class-names="">Κατενάνια</text:span>
            </text:p>
          </draw:text-box>
          <svg:title/>
          <svg:desc/>
        </draw:frame>
        <draw:custom-shape svg:x="0.85952in" svg:y="2.0245in" svg:width="1.98572in" svg:height="2.19694in" draw:id="id128" draw:style-name="a858" draw:name="Oval 12">
          <svg:title/>
          <svg:desc/>
          <text:p text:style-name="a857" text:class-names="" text:cond-style-name="" text:id="id127">
            <text:span text:style-name="a856"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3.4119in" svg:y="2.06134in" svg:width="1.3in" svg:height="2.46468in" draw:id="id130" draw:style-name="a861" draw:name="Rectangle 13">
          <svg:title/>
          <svg:desc/>
          <text:p text:style-name="a860" text:class-names="" text:cond-style-name="" text:id="id129">
            <text:span text:style-name="a859" text:class-names=""/>
          </text:p>
          <draw:enhanced-geometry xmlns:dr3d="urn:oasis:names:tc:opendocument:xmlns:dr3d:1.0" draw:type="non-primitive" svg:viewBox="0 0 21600 21600" draw:enhanced-path="M 0 0 L 21600 0 21600 21600 0 21600 Z N"/>
        </draw:custom-shape>
        <draw:custom-shape svg:x="5.51429in" svg:y="1.55909in" svg:width="2.01191in" svg:height="3.37084in" draw:id="id132" draw:style-name="a864" draw:name="Rounded Rectangle 14">
          <svg:title/>
          <svg:desc/>
          <text:p text:style-name="a863" text:class-names="" text:cond-style-name="" text:id="id131">
            <text:span text:style-name="a862" text:class-names=""/>
          </text:p>
          <draw:enhanced-geometry xmlns:dr3d="urn:oasis:names:tc:opendocument:xmlns:dr3d:1.0" draw:path-stretchpoint-x="21600" draw:path-stretchpoint-y="21600" draw:type="non-primitive" svg:viewBox="0 0 21600 21600" draw:enhanced-path="M ?f16 ?f11 A ?f133 ?f134 ?f135 ?f136 ?f16 ?f11 ?f130 ?f132  W ?f137 ?f138 ?f139 ?f140 ?f16 ?f11 ?f130 ?f132 L ?f11 ?f46 A ?f180 ?f181 ?f182 ?f183 ?f11 ?f46 ?f177 ?f179  W ?f184 ?f185 ?f186 ?f187 ?f11 ?f46 ?f177 ?f179 L ?f47 ?f37 A ?f227 ?f228 ?f229 ?f230 ?f47 ?f37 ?f224 ?f226  W ?f231 ?f232 ?f233 ?f234 ?f47 ?f37 ?f224 ?f226 L ?f36 ?f16 A ?f274 ?f275 ?f276 ?f277 ?f36 ?f16 ?f271 ?f273  W ?f278 ?f279 ?f280 ?f281 ?f36 ?f16 ?f271 ?f273 Z N" draw:text-areas="?f91 ?f91 ?f92 ?f93">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45"/>
            <draw:equation draw:name="f13" draw:formula="3600"/>
            <draw:equation draw:name="f14" draw:formula="?f10 / 180"/>
            <draw:equation draw:name="f15" draw:formula="0 - ?f2"/>
            <draw:equation draw:name="f16" draw:formula="?f11 + ?f13"/>
            <draw:equation draw:name="f17" draw:formula="?f12 * ?f14"/>
            <draw:equation draw:name="f18" draw:formula="?f11 - ?f16"/>
            <draw:equation draw:name="f19" draw:formula="?f16 - ?f11"/>
            <draw:equation draw:name="f20" draw:formula="?f8 / 21600"/>
            <draw:equation draw:name="f21" draw:formula="?f7 / 21600"/>
            <draw:equation draw:name="f22" draw:formula="21600 * ?f8"/>
            <draw:equation draw:name="f23" draw:formula="21600 * ?f7"/>
            <draw:equation draw:name="f24" draw:formula="0 - ?f17"/>
            <draw:equation draw:name="f25" draw:formula="abs(?f18)"/>
            <draw:equation draw:name="f26" draw:formula="abs(?f19)"/>
            <draw:equation draw:name="f27" draw:formula="if(?f18, ?f15, ?f2)"/>
            <draw:equation draw:name="f28" draw:formula="if(?f18, ?f2, ?f15)"/>
            <draw:equation draw:name="f29" draw:formula="if(?f18, ?f0, ?f2)"/>
            <draw:equation draw:name="f30" draw:formula="if(?f18, ?f2, ?f0)"/>
            <draw:equation draw:name="f31" draw:formula="if(?f19, ?f15, ?f2)"/>
            <draw:equation draw:name="f32" draw:formula="if(?f19, ?f2, ?f15)"/>
            <draw:equation draw:name="f33" draw:formula="if(?f18, 0, ?f1)"/>
            <draw:equation draw:name="f34" draw:formula="if(?f18, ?f1, 0)"/>
            <draw:equation draw:name="f35" draw:formula="min(?f21, ?f20)"/>
            <draw:equation draw:name="f36" draw:formula="?f22 / ?f9"/>
            <draw:equation draw:name="f37" draw:formula="?f23 / ?f9"/>
            <draw:equation draw:name="f38" draw:formula="?f24 * ?f1"/>
            <draw:equation draw:name="f39" draw:formula="if(?f18, ?f30, ?f29)"/>
            <draw:equation draw:name="f40" draw:formula="if(?f18, ?f29, ?f30)"/>
            <draw:equation draw:name="f41" draw:formula="if(?f19, ?f28, ?f27)"/>
            <draw:equation draw:name="f42" draw:formula="?f38 / ?f10"/>
            <draw:equation draw:name="f43" draw:formula="if(?f19, ?f40, ?f39)"/>
            <draw:equation draw:name="f44" draw:formula="?f25 * ?f35"/>
            <draw:equation draw:name="f45" draw:formula="?f26 * ?f35"/>
            <draw:equation draw:name="f46" draw:formula="?f37 - ?f13"/>
            <draw:equation draw:name="f47" draw:formula="?f36 - ?f13"/>
            <draw:equation draw:name="f48" draw:formula="?f42 - ?f2"/>
            <draw:equation draw:name="f49" draw:formula="?f37 - ?f46"/>
            <draw:equation draw:name="f50" draw:formula="?f36 - ?f47"/>
            <draw:equation draw:name="f51" draw:formula="?f46 - ?f37"/>
            <draw:equation draw:name="f52" draw:formula="?f47 - ?f36"/>
            <draw:equation draw:name="f53" draw:formula="abs(?f49)"/>
            <draw:equation draw:name="f54" draw:formula="if(?f49, 0, ?f1)"/>
            <draw:equation draw:name="f55" draw:formula="if(?f49, ?f1, 0)"/>
            <draw:equation draw:name="f56" draw:formula="if(?f49, ?f31, ?f32)"/>
            <draw:equation draw:name="f57" draw:formula="abs(?f50)"/>
            <draw:equation draw:name="f58" draw:formula="abs(?f51)"/>
            <draw:equation draw:name="f59" draw:formula="if(?f50, ?f15, ?f2)"/>
            <draw:equation draw:name="f60" draw:formula="if(?f50, ?f2, ?f15)"/>
            <draw:equation draw:name="f61" draw:formula="if(?f50, ?f0, ?f2)"/>
            <draw:equation draw:name="f62" draw:formula="if(?f50, ?f2, ?f0)"/>
            <draw:equation draw:name="f63" draw:formula="abs(?f52)"/>
            <draw:equation draw:name="f64" draw:formula="if(?f52, ?f15, ?f2)"/>
            <draw:equation draw:name="f65" draw:formula="if(?f52, ?f2, ?f15)"/>
            <draw:equation draw:name="f66" draw:formula="if(?f52, ?f34, ?f33)"/>
            <draw:equation draw:name="f67" draw:formula="if(?f52, ?f33, ?f34)"/>
            <draw:equation draw:name="f68" draw:formula="if(?f19, ?f55, ?f54)"/>
            <draw:equation draw:name="f69" draw:formula="if(?f19, ?f54, ?f55)"/>
            <draw:equation draw:name="f70" draw:formula="if(?f50, ?f62, ?f61)"/>
            <draw:equation draw:name="f71" draw:formula="if(?f50, ?f61, ?f62)"/>
            <draw:equation draw:name="f72" draw:formula="if(?f51, ?f60, ?f59)"/>
            <draw:equation draw:name="f73" draw:formula="if(?f18, ?f66, ?f67)"/>
            <draw:equation draw:name="f74" draw:formula="if(?f18, ?f64, ?f65)"/>
            <draw:equation draw:name="f75" draw:formula="?f53 * ?f35"/>
            <draw:equation draw:name="f76" draw:formula="?f57 * ?f35"/>
            <draw:equation draw:name="f77" draw:formula="?f58 * ?f35"/>
            <draw:equation draw:name="f78" draw:formula="?f63 * ?f35"/>
            <draw:equation draw:name="f79" draw:formula="if(?f49, ?f68, ?f69)"/>
            <draw:equation draw:name="f80" draw:formula="if(?f51, ?f71, ?f70)"/>
            <draw:equation draw:name="f81" draw:formula="?f48 + ?f2"/>
            <draw:equation draw:name="f82" draw:formula="?f81 * ?f10 / ?f1"/>
            <draw:equation draw:name="f83" draw:formula="0 - ?f82"/>
            <draw:equation draw:name="f84" draw:formula="sin(?f83)"/>
            <draw:equation draw:name="f85" draw:formula="0 - ?f84"/>
            <draw:equation draw:name="f86" draw:formula="?f85"/>
            <draw:equation draw:name="f87" draw:formula="0 - ?f86"/>
            <draw:equation draw:name="f88" draw:formula="?f13 * ?f87"/>
            <draw:equation draw:name="f89" draw:formula="?f88 * 3163"/>
            <draw:equation draw:name="f90" draw:formula="?f89 / 7636"/>
            <draw:equation draw:name="f91" draw:formula="?f11 + ?f90"/>
            <draw:equation draw:name="f92" draw:formula="?f36 - ?f90"/>
            <draw:equation draw:name="f93" draw:formula="?f37 - ?f90"/>
            <draw:equation draw:name="f94" draw:formula="21550000 - ?f41"/>
            <draw:equation draw:name="f95" draw:formula="if(?f94, ?f41, 21550000)"/>
            <draw:equation draw:name="f96" draw:formula="-21550000 - ?f95"/>
            <draw:equation draw:name="f97" draw:formula="if(?f96, -21550000, ?f95)"/>
            <draw:equation draw:name="f98" draw:formula="?f43 + ?f97"/>
            <draw:equation draw:name="f99" draw:formula="?f43 + ?f2"/>
            <draw:equation draw:name="f100" draw:formula="?f99 * ?f10 / ?f1"/>
            <draw:equation draw:name="f101" draw:formula="0 - ?f100"/>
            <draw:equation draw:name="f102" draw:formula="cos(?f101)"/>
            <draw:equation draw:name="f103" draw:formula="0 - ?f102"/>
            <draw:equation draw:name="f104" draw:formula="?f103 * ?f44"/>
            <draw:equation draw:name="f105" draw:formula="sin(?f101)"/>
            <draw:equation draw:name="f106" draw:formula="0 - ?f105"/>
            <draw:equation draw:name="f107" draw:formula="?f106 * ?f45"/>
            <draw:equation draw:name="f108" draw:formula="sqrt(?f104 * ?f104 + ?f107 * ?f107 + 0 * 0)"/>
            <draw:equation draw:name="f109" draw:formula="?f44 * ?f45 / ?f108"/>
            <draw:equation draw:name="f110" draw:formula="?f106 * ?f109"/>
            <draw:equation draw:name="f111" draw:formula="?f16 - ?f110"/>
            <draw:equation draw:name="f112" draw:formula="?f103 * ?f109"/>
            <draw:equation draw:name="f113" draw:formula="?f11 - ?f112"/>
            <draw:equation draw:name="f114" draw:formula="?f111 - ?f44"/>
            <draw:equation draw:name="f115" draw:formula="?f113 - ?f45"/>
            <draw:equation draw:name="f116" draw:formula="?f111 + ?f44"/>
            <draw:equation draw:name="f117" draw:formula="?f113 + ?f45"/>
            <draw:equation draw:name="f118" draw:formula="?f98 + ?f2"/>
            <draw:equation draw:name="f119" draw:formula="?f118 * ?f10 / ?f1"/>
            <draw:equation draw:name="f120" draw:formula="0 - ?f119"/>
            <draw:equation draw:name="f121" draw:formula="cos(?f120)"/>
            <draw:equation draw:name="f122" draw:formula="0 - ?f121"/>
            <draw:equation draw:name="f123" draw:formula="?f122 * ?f44"/>
            <draw:equation draw:name="f124" draw:formula="sin(?f120)"/>
            <draw:equation draw:name="f125" draw:formula="0 - ?f124"/>
            <draw:equation draw:name="f126" draw:formula="?f125 * ?f45"/>
            <draw:equation draw:name="f127" draw:formula="sqrt(?f123 * ?f123 + ?f126 * ?f126 + 0 * 0)"/>
            <draw:equation draw:name="f128" draw:formula="?f44 * ?f45 / ?f127"/>
            <draw:equation draw:name="f129" draw:formula="?f125 * ?f128"/>
            <draw:equation draw:name="f130" draw:formula="?f111 + ?f129"/>
            <draw:equation draw:name="f131" draw:formula="?f122 * ?f128"/>
            <draw:equation draw:name="f132" draw:formula="?f113 + ?f131"/>
            <draw:equation draw:name="f133" draw:formula="if(?f97, ?f16, ?f114)"/>
            <draw:equation draw:name="f134" draw:formula="if(?f97, ?f11, ?f115)"/>
            <draw:equation draw:name="f135" draw:formula="if(?f97, ?f16, ?f116)"/>
            <draw:equation draw:name="f136" draw:formula="if(?f97, ?f11, ?f117)"/>
            <draw:equation draw:name="f137" draw:formula="if(?f97, ?f114, ?f130)"/>
            <draw:equation draw:name="f138" draw:formula="if(?f97, ?f115, ?f132)"/>
            <draw:equation draw:name="f139" draw:formula="if(?f97, ?f116, ?f130)"/>
            <draw:equation draw:name="f140" draw:formula="if(?f97, ?f117, ?f132)"/>
            <draw:equation draw:name="f141" draw:formula="21550000 - ?f56"/>
            <draw:equation draw:name="f142" draw:formula="if(?f141, ?f56, 21550000)"/>
            <draw:equation draw:name="f143" draw:formula="-21550000 - ?f142"/>
            <draw:equation draw:name="f144" draw:formula="if(?f143, -21550000, ?f142)"/>
            <draw:equation draw:name="f145" draw:formula="?f79 + ?f144"/>
            <draw:equation draw:name="f146" draw:formula="?f79 + ?f2"/>
            <draw:equation draw:name="f147" draw:formula="?f146 * ?f10 / ?f1"/>
            <draw:equation draw:name="f148" draw:formula="0 - ?f147"/>
            <draw:equation draw:name="f149" draw:formula="cos(?f148)"/>
            <draw:equation draw:name="f150" draw:formula="0 - ?f149"/>
            <draw:equation draw:name="f151" draw:formula="?f150 * ?f45"/>
            <draw:equation draw:name="f152" draw:formula="sin(?f148)"/>
            <draw:equation draw:name="f153" draw:formula="0 - ?f152"/>
            <draw:equation draw:name="f154" draw:formula="?f153 * ?f75"/>
            <draw:equation draw:name="f155" draw:formula="sqrt(?f151 * ?f151 + ?f154 * ?f154 + 0 * 0)"/>
            <draw:equation draw:name="f156" draw:formula="?f45 * ?f75 / ?f155"/>
            <draw:equation draw:name="f157" draw:formula="?f153 * ?f156"/>
            <draw:equation draw:name="f158" draw:formula="?f11 - ?f157"/>
            <draw:equation draw:name="f159" draw:formula="?f150 * ?f156"/>
            <draw:equation draw:name="f160" draw:formula="?f46 - ?f159"/>
            <draw:equation draw:name="f161" draw:formula="?f158 - ?f45"/>
            <draw:equation draw:name="f162" draw:formula="?f160 - ?f75"/>
            <draw:equation draw:name="f163" draw:formula="?f158 + ?f45"/>
            <draw:equation draw:name="f164" draw:formula="?f160 + ?f75"/>
            <draw:equation draw:name="f165" draw:formula="?f145 + ?f2"/>
            <draw:equation draw:name="f166" draw:formula="?f165 * ?f10 / ?f1"/>
            <draw:equation draw:name="f167" draw:formula="0 - ?f166"/>
            <draw:equation draw:name="f168" draw:formula="cos(?f167)"/>
            <draw:equation draw:name="f169" draw:formula="0 - ?f168"/>
            <draw:equation draw:name="f170" draw:formula="?f169 * ?f45"/>
            <draw:equation draw:name="f171" draw:formula="sin(?f167)"/>
            <draw:equation draw:name="f172" draw:formula="0 - ?f171"/>
            <draw:equation draw:name="f173" draw:formula="?f172 * ?f75"/>
            <draw:equation draw:name="f174" draw:formula="sqrt(?f170 * ?f170 + ?f173 * ?f173 + 0 * 0)"/>
            <draw:equation draw:name="f175" draw:formula="?f45 * ?f75 / ?f174"/>
            <draw:equation draw:name="f176" draw:formula="?f172 * ?f175"/>
            <draw:equation draw:name="f177" draw:formula="?f158 + ?f176"/>
            <draw:equation draw:name="f178" draw:formula="?f169 * ?f175"/>
            <draw:equation draw:name="f179" draw:formula="?f160 + ?f178"/>
            <draw:equation draw:name="f180" draw:formula="if(?f144, ?f11, ?f161)"/>
            <draw:equation draw:name="f181" draw:formula="if(?f144, ?f46, ?f162)"/>
            <draw:equation draw:name="f182" draw:formula="if(?f144, ?f11, ?f163)"/>
            <draw:equation draw:name="f183" draw:formula="if(?f144, ?f46, ?f164)"/>
            <draw:equation draw:name="f184" draw:formula="if(?f144, ?f161, ?f177)"/>
            <draw:equation draw:name="f185" draw:formula="if(?f144, ?f162, ?f179)"/>
            <draw:equation draw:name="f186" draw:formula="if(?f144, ?f163, ?f177)"/>
            <draw:equation draw:name="f187" draw:formula="if(?f144, ?f164, ?f179)"/>
            <draw:equation draw:name="f188" draw:formula="21550000 - ?f72"/>
            <draw:equation draw:name="f189" draw:formula="if(?f188, ?f72, 21550000)"/>
            <draw:equation draw:name="f190" draw:formula="-21550000 - ?f189"/>
            <draw:equation draw:name="f191" draw:formula="if(?f190, -21550000, ?f189)"/>
            <draw:equation draw:name="f192" draw:formula="?f80 + ?f191"/>
            <draw:equation draw:name="f193" draw:formula="?f80 + ?f2"/>
            <draw:equation draw:name="f194" draw:formula="?f193 * ?f10 / ?f1"/>
            <draw:equation draw:name="f195" draw:formula="0 - ?f194"/>
            <draw:equation draw:name="f196" draw:formula="cos(?f195)"/>
            <draw:equation draw:name="f197" draw:formula="0 - ?f196"/>
            <draw:equation draw:name="f198" draw:formula="?f197 * ?f76"/>
            <draw:equation draw:name="f199" draw:formula="sin(?f195)"/>
            <draw:equation draw:name="f200" draw:formula="0 - ?f199"/>
            <draw:equation draw:name="f201" draw:formula="?f200 * ?f77"/>
            <draw:equation draw:name="f202" draw:formula="sqrt(?f198 * ?f198 + ?f201 * ?f201 + 0 * 0)"/>
            <draw:equation draw:name="f203" draw:formula="?f76 * ?f77 / ?f202"/>
            <draw:equation draw:name="f204" draw:formula="?f200 * ?f203"/>
            <draw:equation draw:name="f205" draw:formula="?f47 - ?f204"/>
            <draw:equation draw:name="f206" draw:formula="?f197 * ?f203"/>
            <draw:equation draw:name="f207" draw:formula="?f37 - ?f206"/>
            <draw:equation draw:name="f208" draw:formula="?f205 - ?f76"/>
            <draw:equation draw:name="f209" draw:formula="?f207 - ?f77"/>
            <draw:equation draw:name="f210" draw:formula="?f205 + ?f76"/>
            <draw:equation draw:name="f211" draw:formula="?f207 + ?f77"/>
            <draw:equation draw:name="f212" draw:formula="?f192 + ?f2"/>
            <draw:equation draw:name="f213" draw:formula="?f212 * ?f10 / ?f1"/>
            <draw:equation draw:name="f214" draw:formula="0 - ?f213"/>
            <draw:equation draw:name="f215" draw:formula="cos(?f214)"/>
            <draw:equation draw:name="f216" draw:formula="0 - ?f215"/>
            <draw:equation draw:name="f217" draw:formula="?f216 * ?f76"/>
            <draw:equation draw:name="f218" draw:formula="sin(?f214)"/>
            <draw:equation draw:name="f219" draw:formula="0 - ?f218"/>
            <draw:equation draw:name="f220" draw:formula="?f219 * ?f77"/>
            <draw:equation draw:name="f221" draw:formula="sqrt(?f217 * ?f217 + ?f220 * ?f220 + 0 * 0)"/>
            <draw:equation draw:name="f222" draw:formula="?f76 * ?f77 / ?f221"/>
            <draw:equation draw:name="f223" draw:formula="?f219 * ?f222"/>
            <draw:equation draw:name="f224" draw:formula="?f205 + ?f223"/>
            <draw:equation draw:name="f225" draw:formula="?f216 * ?f222"/>
            <draw:equation draw:name="f226" draw:formula="?f207 + ?f225"/>
            <draw:equation draw:name="f227" draw:formula="if(?f191, ?f47, ?f208)"/>
            <draw:equation draw:name="f228" draw:formula="if(?f191, ?f37, ?f209)"/>
            <draw:equation draw:name="f229" draw:formula="if(?f191, ?f47, ?f210)"/>
            <draw:equation draw:name="f230" draw:formula="if(?f191, ?f37, ?f211)"/>
            <draw:equation draw:name="f231" draw:formula="if(?f191, ?f208, ?f224)"/>
            <draw:equation draw:name="f232" draw:formula="if(?f191, ?f209, ?f226)"/>
            <draw:equation draw:name="f233" draw:formula="if(?f191, ?f210, ?f224)"/>
            <draw:equation draw:name="f234" draw:formula="if(?f191, ?f211, ?f226)"/>
            <draw:equation draw:name="f235" draw:formula="21550000 - ?f74"/>
            <draw:equation draw:name="f236" draw:formula="if(?f235, ?f74, 21550000)"/>
            <draw:equation draw:name="f237" draw:formula="-21550000 - ?f236"/>
            <draw:equation draw:name="f238" draw:formula="if(?f237, -21550000, ?f236)"/>
            <draw:equation draw:name="f239" draw:formula="?f73 + ?f238"/>
            <draw:equation draw:name="f240" draw:formula="?f73 + ?f2"/>
            <draw:equation draw:name="f241" draw:formula="?f240 * ?f10 / ?f1"/>
            <draw:equation draw:name="f242" draw:formula="0 - ?f241"/>
            <draw:equation draw:name="f243" draw:formula="cos(?f242)"/>
            <draw:equation draw:name="f244" draw:formula="0 - ?f243"/>
            <draw:equation draw:name="f245" draw:formula="?f244 * ?f78"/>
            <draw:equation draw:name="f246" draw:formula="sin(?f242)"/>
            <draw:equation draw:name="f247" draw:formula="0 - ?f246"/>
            <draw:equation draw:name="f248" draw:formula="?f247 * ?f44"/>
            <draw:equation draw:name="f249" draw:formula="sqrt(?f245 * ?f245 + ?f248 * ?f248 + 0 * 0)"/>
            <draw:equation draw:name="f250" draw:formula="?f78 * ?f44 / ?f249"/>
            <draw:equation draw:name="f251" draw:formula="?f247 * ?f250"/>
            <draw:equation draw:name="f252" draw:formula="?f36 - ?f251"/>
            <draw:equation draw:name="f253" draw:formula="?f244 * ?f250"/>
            <draw:equation draw:name="f254" draw:formula="?f16 - ?f253"/>
            <draw:equation draw:name="f255" draw:formula="?f252 - ?f78"/>
            <draw:equation draw:name="f256" draw:formula="?f254 - ?f44"/>
            <draw:equation draw:name="f257" draw:formula="?f252 + ?f78"/>
            <draw:equation draw:name="f258" draw:formula="?f254 + ?f44"/>
            <draw:equation draw:name="f259" draw:formula="?f239 + ?f2"/>
            <draw:equation draw:name="f260" draw:formula="?f259 * ?f10 / ?f1"/>
            <draw:equation draw:name="f261" draw:formula="0 - ?f260"/>
            <draw:equation draw:name="f262" draw:formula="cos(?f261)"/>
            <draw:equation draw:name="f263" draw:formula="0 - ?f262"/>
            <draw:equation draw:name="f264" draw:formula="?f263 * ?f78"/>
            <draw:equation draw:name="f265" draw:formula="sin(?f261)"/>
            <draw:equation draw:name="f266" draw:formula="0 - ?f265"/>
            <draw:equation draw:name="f267" draw:formula="?f266 * ?f44"/>
            <draw:equation draw:name="f268" draw:formula="sqrt(?f264 * ?f264 + ?f267 * ?f267 + 0 * 0)"/>
            <draw:equation draw:name="f269" draw:formula="?f78 * ?f44 / ?f268"/>
            <draw:equation draw:name="f270" draw:formula="?f266 * ?f269"/>
            <draw:equation draw:name="f271" draw:formula="?f252 + ?f270"/>
            <draw:equation draw:name="f272" draw:formula="?f263 * ?f269"/>
            <draw:equation draw:name="f273" draw:formula="?f254 + ?f272"/>
            <draw:equation draw:name="f274" draw:formula="if(?f238, ?f36, ?f255)"/>
            <draw:equation draw:name="f275" draw:formula="if(?f238, ?f16, ?f256)"/>
            <draw:equation draw:name="f276" draw:formula="if(?f238, ?f36, ?f257)"/>
            <draw:equation draw:name="f277" draw:formula="if(?f238, ?f16, ?f258)"/>
            <draw:equation draw:name="f278" draw:formula="if(?f238, ?f255, ?f271)"/>
            <draw:equation draw:name="f279" draw:formula="if(?f238, ?f256, ?f273)"/>
            <draw:equation draw:name="f280" draw:formula="if(?f238, ?f257, ?f271)"/>
            <draw:equation draw:name="f281" draw:formula="if(?f238, ?f258, ?f273)"/>
          </draw:enhanced-geometry>
        </draw:custom-shape>
        <draw:frame draw:id="id133" draw:style-name="a867" draw:name="TextBox 19" svg:x="0.01429in" svg:y="0.0547in" svg:width="5.5in" svg:height="0.50488in">
          <draw:text-box>
            <text:p text:style-name="a866" text:class-names="" text:cond-style-name="">
              <text:span text:style-name="a865" text:class-names="">Ψευδοροταξάνια ως Πρόδρομα Μόρια</text:span>
            </text:p>
          </draw:text-box>
          <svg:title/>
          <svg:desc/>
        </draw:frame>
        <draw:frame draw:id="id135" draw:style-name="a873" draw:name="TextBox 20" svg:x="0.34003in" svg:y="6.12524in" svg:width="6.0292in" svg:height="0.43757in">
          <draw:text-box>
            <text:p text:style-name="a872" text:class-names="" text:cond-style-name="" text:id="id134">
              <text:span text:style-name="a868" text:class-names="">Ψευδοροταξάνια</text:span>
              <text:span text:style-name="a869" text:class-names="">
                <text:s text:c="1"/>
              </text:span>
              <text:span text:style-name="a870" text:class-names="">
                <text:s text:c="8"/>
              </text:span>
              <text:span text:style-name="a871" text:class-names="">
                <text:s text:c="1"/>
                Μη Πραγματικοί Δεσμοί
              </text:span>
            </text:p>
          </draw:text-box>
          <svg:title/>
          <svg:desc/>
        </draw:frame>
        <draw:frame draw:id="id137" draw:style-name="a879" draw:name="TextBox 21" svg:x="0.34003in" svg:y="6.5497in" svg:width="8.80283in" svg:height="0.43757in">
          <draw:text-box>
            <text:p text:style-name="a878" text:class-names="" text:cond-style-name="" text:id="id136">
              <text:span text:style-name="a874" text:class-names="">Ροταξάνια-Κατενάνια</text:span>
              <text:span text:style-name="a875" text:class-names="">
                <text:s text:c="1"/>
              </text:span>
              <text:span text:style-name="a876" text:class-names="">
                <text:s text:c="10"/>
              </text:span>
              <text:span text:style-name="a877" text:class-names="">Μη Ομοιοπολικοί δεσμοί Μεταξύ των Μορίων</text:span>
            </text:p>
          </draw:text-box>
          <svg:title/>
          <svg:desc/>
        </draw:frame>
        <draw:connector draw:type="line" svg:x1="2.3837in" svg:y1="6.35385in" svg:x2="2.84524in" svg:y2="6.35385in" draw:id="id138" draw:style-name="a881" draw:name="Straight Arrow Connector 18">
          <svg:title/>
          <svg:desc/>
        </draw:connector>
        <draw:connector draw:type="line" svg:x1="2.95036in" svg:y1="6.76667in" svg:x2="3.4119in" svg:y2="6.76667in" draw:id="id139" draw:style-name="a883" draw:name="Straight Arrow Connector 19">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12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1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2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3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1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2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3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1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2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2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10" smil:attributeName="visibility" smil:to="visible" smil:begin="0.0s" smil:dur="0.00100000004749745s" smil:fill="hold"/>
                </anim:par>
                <anim:par presentation:node-type="with-previous" presentation:preset-id="1" presentation:preset-sub-type="0" presentation:preset-class="entrance" smil:begin="0.0s" smil:fill="hold">
                  <anim:set smil:targetElement="id13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3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37" smil:attributeName="visibility" smil:to="visible" smil:begin="0.0s" smil:dur="0.00100000004749745s" smil:fill="hold"/>
                </anim:par>
                <anim:par presentation:node-type="with-previous" presentation:preset-id="1" presentation:preset-sub-type="0" presentation:preset-class="entrance" smil:begin="0.0s" smil:fill="hold">
                  <anim:set smil:targetElement="id139" smil:attributeName="visibility" smil:to="visible" smil:begin="0.0s" smil:dur="0.00100000004749745s" smil:fill="hold"/>
                </anim:par>
              </anim:par>
            </anim:par>
          </anim:seq>
        </anim:par>
      </draw:page>
      <draw:page draw:name="Slide8" draw:style-name="a884" draw:master-page-name="Master1-Layout7-blank-Blank" presentation:presentation-page-layout-name="Master1-PPL7" draw:id="Slide-263">
        <draw:custom-shape svg:x="5.51072in" svg:y="4.18423in" svg:width="7.82261in" svg:height="2.77032in" draw:id="id141" draw:style-name="a887" draw:name="Rectangle 18">
          <svg:title/>
          <svg:desc/>
          <text:p text:style-name="a886" text:class-names="" text:cond-style-name="" text:id="id140">
            <text:span text:style-name="a885" text:class-names=""/>
          </text:p>
          <draw:enhanced-geometry xmlns:dr3d="urn:oasis:names:tc:opendocument:xmlns:dr3d:1.0" draw:type="non-primitive" svg:viewBox="0 0 21600 21600" draw:enhanced-path="M 0 0 L 21600 0 21600 21600 0 21600 Z N"/>
        </draw:custom-shape>
        <draw:frame draw:id="id143" draw:style-name="a890" draw:name="TextBox 1" svg:x="0.24233in" svg:y="5.05937in" svg:width="3.87225in" svg:height="1.44733in">
          <draw:text-box>
            <text:p text:style-name="a889" text:class-names="" text:cond-style-name="" text:id="id142">
              <text:span text:style-name="a888" text:class-names="">
                Αλληλεπιδράσεις Μεταξύ των Ομάδων του Κυκλικού Μέρους και του Γραμμικού ή των Δύο Κυκλικών
                <text:s text:c="1"/>
              </text:span>
            </text:p>
          </draw:text-box>
          <svg:title/>
          <svg:desc/>
        </draw:frame>
        <draw:frame draw:id="id145" draw:style-name="a893" draw:name="TextBox 3" svg:x="5.55833in" svg:y="4.18423in" svg:width="3.42857in" svg:height="0.43757in">
          <draw:text-box>
            <text:p text:style-name="a892" text:class-names="" text:cond-style-name="" text:id="id144">
              <text:span text:style-name="a891" text:class-names="">Δεσμοί Υδρογόνου</text:span>
            </text:p>
          </draw:text-box>
          <svg:title/>
          <svg:desc/>
        </draw:frame>
        <draw:frame draw:id="id147" draw:style-name="a898" draw:name="TextBox 4" svg:x="5.55833in" svg:y="4.6218in" svg:width="3.28572in" svg:height="0.43757in">
          <draw:text-box>
            <text:p text:style-name="a897" text:class-names="" text:cond-style-name="" text:id="id146">
              <text:span text:style-name="a894" text:class-names="">
                Δεσμοί
                <text:s text:c="1"/>
              </text:span>
              <text:span text:style-name="a895" text:class-names="">Van der Walls</text:span>
              <text:span text:style-name="a896" text:class-names=""/>
            </text:p>
          </draw:text-box>
          <svg:title/>
          <svg:desc/>
        </draw:frame>
        <draw:frame draw:id="id149" draw:style-name="a903" draw:name="TextBox 5" svg:x="5.55833in" svg:y="5.08961in" svg:width="4.02857in" svg:height="0.43757in">
          <draw:text-box>
            <text:p text:style-name="a902" text:class-names="" text:cond-style-name="" text:id="id148">
              <text:span text:style-name="a899" text:class-names="">
                Υδρόφοβες
                <text:s text:c="1"/>
              </text:span>
              <text:span text:style-name="a900" text:class-names="">
                <text:s text:c="1"/>
              </text:span>
              <text:span text:style-name="a901" text:class-names="">Αλληλεπιδράσεις</text:span>
            </text:p>
          </draw:text-box>
          <svg:title/>
          <svg:desc/>
        </draw:frame>
        <draw:frame draw:id="id151" draw:style-name="a906" draw:name="TextBox 6" svg:x="5.55833in" svg:y="5.58766in" svg:width="4.44286in" svg:height="0.43757in">
          <draw:text-box>
            <text:p text:style-name="a905" text:class-names="" text:cond-style-name="" text:id="id150">
              <text:span text:style-name="a904" text:class-names="">Αλληλεπιδράσεις Τύπου Δότη-Δέκτη</text:span>
            </text:p>
          </draw:text-box>
          <svg:title/>
          <svg:desc/>
        </draw:frame>
        <draw:custom-shape svg:x="5.51072in" svg:y="6.08571in" svg:width="8.00317in" svg:height="0.43757in" draw:id="id153" draw:style-name="a915" draw:name="Rectangle 7">
          <svg:title/>
          <svg:desc/>
          <text:p text:style-name="a914" text:class-names="" text:cond-style-name="" text:id="id152">
            <text:span text:style-name="a907" text:class-names="">
              Δεσμοί Συναρμογής Ιόντων
              <text:s text:c="1"/>
            </text:span>
            <text:span text:style-name="a908" text:class-names="">M</text:span>
            <text:span text:style-name="a909" text:class-names="">
              ετάλλων με τα
              <text:s text:c="1"/>
            </text:span>
            <text:span text:style-name="a910" text:class-names="">M</text:span>
            <text:span text:style-name="a911" text:class-names="">
              ακροκυκλικά
              <text:s text:c="1"/>
            </text:span>
            <text:span text:style-name="a912" text:class-names="">M</text:span>
            <text:span text:style-name="a913" text:class-names="">όρια</text:span>
          </text:p>
          <draw:enhanced-geometry xmlns:dr3d="urn:oasis:names:tc:opendocument:xmlns:dr3d:1.0" draw:type="non-primitive" svg:viewBox="0 0 21600 21600" draw:enhanced-path="M 0 0 L 21600 0 21600 21600 0 21600 Z N"/>
        </draw:custom-shape>
        <draw:custom-shape svg:x="0in" svg:y="0in" svg:width="13.33333in" svg:height="0.61429in" draw:id="id154" draw:style-name="a918" draw:name="Rectangle 8">
          <svg:title/>
          <svg:desc/>
          <text:p text:style-name="a917" text:class-names="" text:cond-style-name="">
            <text:span text:style-name="a916" text:class-names=""/>
          </text:p>
          <draw:enhanced-geometry xmlns:dr3d="urn:oasis:names:tc:opendocument:xmlns:dr3d:1.0" draw:type="non-primitive" svg:viewBox="0 0 21600 21600" draw:enhanced-path="M 0 0 L 21600 0 21600 21600 0 21600 Z N"/>
        </draw:custom-shape>
        <draw:frame draw:id="id155" draw:style-name="a921" draw:name="TextBox 9" svg:x="0in" svg:y="0.07574in" svg:width="8.56627in" svg:height="0.50488in">
          <draw:text-box>
            <text:p text:style-name="a920" text:class-names="" text:cond-style-name="">
              <text:span text:style-name="a919" text:class-names="">Μηχανικός Δεσμός</text:span>
            </text:p>
          </draw:text-box>
          <svg:title/>
          <svg:desc/>
        </draw:frame>
        <draw:frame draw:id="id157" draw:style-name="a924" draw:name="TextBox 10" svg:x="2.42857in" svg:y="0.69656in" svg:width="6.45833in" svg:height="0.43757in">
          <draw:text-box>
            <text:p text:style-name="a923" text:class-names="" text:cond-style-name="" text:id="id156">
              <text:span text:style-name="a922" text:class-names="">Μεταξύ Γραμμικου και Κυκλικού Μορίου (Ροταξάνια)</text:span>
            </text:p>
          </draw:text-box>
          <svg:title/>
          <svg:desc/>
        </draw:frame>
        <draw:custom-shape svg:x="4.26905in" svg:y="2.75809in" svg:width="2.5in" svg:height="0.80556in" draw:id="id159" draw:style-name="a927" draw:name="Round Diagonal Corner Rectangle 11">
          <svg:title/>
          <svg:desc/>
          <text:p text:style-name="a926" text:class-names="" text:cond-style-name="" text:id="id158">
            <text:span text:style-name="a925" text:class-names=""/>
          </text:p>
          <draw:enhanced-geometry xmlns:dr3d="urn:oasis:names:tc:opendocument:xmlns:dr3d:1.0" draw:path-stretchpoint-x="21600" draw:path-stretchpoint-y="21600" draw:type="non-primitive" svg:viewBox="0 0 21600 21600" draw:enhanced-path="M ?f25 ?f11 L ?f28 ?f11 A ?f78 ?f79 ?f80 ?f81 ?f28 ?f11 ?f75 ?f77  W ?f82 ?f83 ?f84 ?f85 ?f28 ?f11 ?f75 ?f77 L ?f18 ?f27 A ?f121 ?f122 ?f123 ?f124 ?f18 ?f27 ?f118 ?f120  W ?f125 ?f126 ?f127 ?f128 ?f18 ?f27 ?f118 ?f120 L ?f26 ?f19 A ?f164 ?f165 ?f166 ?f167 ?f26 ?f19 ?f161 ?f163  W ?f168 ?f169 ?f170 ?f171 ?f26 ?f19 ?f161 ?f163 L ?f11 ?f25 A ?f207 ?f208 ?f209 ?f210 ?f11 ?f25 ?f204 ?f206  W ?f211 ?f212 ?f213 ?f214 ?f11 ?f25 ?f204 ?f206 Z N" draw:text-areas="?f36 ?f36 ?f37 ?f38">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16667"/>
            <draw:equation draw:name="f13" draw:formula="?f8 / 21600"/>
            <draw:equation draw:name="f14" draw:formula="?f7 / 21600"/>
            <draw:equation draw:name="f15" draw:formula="21600 * ?f8"/>
            <draw:equation draw:name="f16" draw:formula="21600 * ?f7"/>
            <draw:equation draw:name="f17" draw:formula="min(?f14, ?f13)"/>
            <draw:equation draw:name="f18" draw:formula="?f15 / ?f9"/>
            <draw:equation draw:name="f19" draw:formula="?f16 / ?f9"/>
            <draw:equation draw:name="f20" draw:formula="?f19 - ?f11"/>
            <draw:equation draw:name="f21" draw:formula="?f18 - ?f11"/>
            <draw:equation draw:name="f22" draw:formula="min(?f21, ?f20)"/>
            <draw:equation draw:name="f23" draw:formula="?f22 * ?f12"/>
            <draw:equation draw:name="f24" draw:formula="?f22 * ?f11"/>
            <draw:equation draw:name="f25" draw:formula="?f23 / 100000"/>
            <draw:equation draw:name="f26" draw:formula="?f24 / 100000"/>
            <draw:equation draw:name="f27" draw:formula="?f19 - ?f25"/>
            <draw:equation draw:name="f28" draw:formula="?f18 - ?f26"/>
            <draw:equation draw:name="f29" draw:formula="?f25 * 29289"/>
            <draw:equation draw:name="f30" draw:formula="?f26 * 29289"/>
            <draw:equation draw:name="f31" draw:formula="?f25 * ?f17"/>
            <draw:equation draw:name="f32" draw:formula="?f26 * ?f17"/>
            <draw:equation draw:name="f33" draw:formula="?f29 / 100000"/>
            <draw:equation draw:name="f34" draw:formula="?f30 / 100000"/>
            <draw:equation draw:name="f35" draw:formula="?f33 - ?f34"/>
            <draw:equation draw:name="f36" draw:formula="if(?f35, ?f33, ?f34)"/>
            <draw:equation draw:name="f37" draw:formula="?f18 - ?f36"/>
            <draw:equation draw:name="f38" draw:formula="?f19 - ?f36"/>
            <draw:equation draw:name="f39" draw:formula="21550000 - ?f2"/>
            <draw:equation draw:name="f40" draw:formula="if(?f39, ?f2, 21550000)"/>
            <draw:equation draw:name="f41" draw:formula="-21550000 - ?f40"/>
            <draw:equation draw:name="f42" draw:formula="if(?f41, -21550000, ?f40)"/>
            <draw:equation draw:name="f43" draw:formula="?f0 + ?f42"/>
            <draw:equation draw:name="f44" draw:formula="?f0 + ?f2"/>
            <draw:equation draw:name="f45" draw:formula="?f44 * ?f10 / ?f1"/>
            <draw:equation draw:name="f46" draw:formula="0 - ?f45"/>
            <draw:equation draw:name="f47" draw:formula="cos(?f46)"/>
            <draw:equation draw:name="f48" draw:formula="0 - ?f47"/>
            <draw:equation draw:name="f49" draw:formula="?f48 * ?f32"/>
            <draw:equation draw:name="f50" draw:formula="sin(?f46)"/>
            <draw:equation draw:name="f51" draw:formula="0 - ?f50"/>
            <draw:equation draw:name="f52" draw:formula="?f51 * ?f32"/>
            <draw:equation draw:name="f53" draw:formula="sqrt(?f49 * ?f49 + ?f52 * ?f52 + 0 * 0)"/>
            <draw:equation draw:name="f54" draw:formula="?f32 * ?f32 / ?f53"/>
            <draw:equation draw:name="f55" draw:formula="?f51 * ?f54"/>
            <draw:equation draw:name="f56" draw:formula="?f28 - ?f55"/>
            <draw:equation draw:name="f57" draw:formula="?f48 * ?f54"/>
            <draw:equation draw:name="f58" draw:formula="?f11 - ?f57"/>
            <draw:equation draw:name="f59" draw:formula="?f56 - ?f32"/>
            <draw:equation draw:name="f60" draw:formula="?f58 - ?f32"/>
            <draw:equation draw:name="f61" draw:formula="?f56 + ?f32"/>
            <draw:equation draw:name="f62" draw:formula="?f58 + ?f32"/>
            <draw:equation draw:name="f63" draw:formula="?f43 + ?f2"/>
            <draw:equation draw:name="f64" draw:formula="?f63 * ?f10 / ?f1"/>
            <draw:equation draw:name="f65" draw:formula="0 - ?f64"/>
            <draw:equation draw:name="f66" draw:formula="cos(?f65)"/>
            <draw:equation draw:name="f67" draw:formula="0 - ?f66"/>
            <draw:equation draw:name="f68" draw:formula="?f67 * ?f32"/>
            <draw:equation draw:name="f69" draw:formula="sin(?f65)"/>
            <draw:equation draw:name="f70" draw:formula="0 - ?f69"/>
            <draw:equation draw:name="f71" draw:formula="?f70 * ?f32"/>
            <draw:equation draw:name="f72" draw:formula="sqrt(?f68 * ?f68 + ?f71 * ?f71 + 0 * 0)"/>
            <draw:equation draw:name="f73" draw:formula="?f32 * ?f32 / ?f72"/>
            <draw:equation draw:name="f74" draw:formula="?f70 * ?f73"/>
            <draw:equation draw:name="f75" draw:formula="?f56 + ?f74"/>
            <draw:equation draw:name="f76" draw:formula="?f67 * ?f73"/>
            <draw:equation draw:name="f77" draw:formula="?f58 + ?f76"/>
            <draw:equation draw:name="f78" draw:formula="if(?f42, ?f28, ?f59)"/>
            <draw:equation draw:name="f79" draw:formula="if(?f42, ?f11, ?f60)"/>
            <draw:equation draw:name="f80" draw:formula="if(?f42, ?f28, ?f61)"/>
            <draw:equation draw:name="f81" draw:formula="if(?f42, ?f11, ?f62)"/>
            <draw:equation draw:name="f82" draw:formula="if(?f42, ?f59, ?f75)"/>
            <draw:equation draw:name="f83" draw:formula="if(?f42, ?f60, ?f77)"/>
            <draw:equation draw:name="f84" draw:formula="if(?f42, ?f61, ?f75)"/>
            <draw:equation draw:name="f85" draw:formula="if(?f42, ?f62, ?f77)"/>
            <draw:equation draw:name="f86" draw:formula="?f11 + ?f42"/>
            <draw:equation draw:name="f87" draw:formula="?f11 + ?f2"/>
            <draw:equation draw:name="f88" draw:formula="?f87 * ?f10 / ?f1"/>
            <draw:equation draw:name="f89" draw:formula="0 - ?f88"/>
            <draw:equation draw:name="f90" draw:formula="cos(?f89)"/>
            <draw:equation draw:name="f91" draw:formula="0 - ?f90"/>
            <draw:equation draw:name="f92" draw:formula="?f91 * ?f31"/>
            <draw:equation draw:name="f93" draw:formula="sin(?f89)"/>
            <draw:equation draw:name="f94" draw:formula="0 - ?f93"/>
            <draw:equation draw:name="f95" draw:formula="?f94 * ?f31"/>
            <draw:equation draw:name="f96" draw:formula="sqrt(?f92 * ?f92 + ?f95 * ?f95 + 0 * 0)"/>
            <draw:equation draw:name="f97" draw:formula="?f31 * ?f31 / ?f96"/>
            <draw:equation draw:name="f98" draw:formula="?f94 * ?f97"/>
            <draw:equation draw:name="f99" draw:formula="?f18 - ?f98"/>
            <draw:equation draw:name="f100" draw:formula="?f91 * ?f97"/>
            <draw:equation draw:name="f101" draw:formula="?f27 - ?f100"/>
            <draw:equation draw:name="f102" draw:formula="?f99 - ?f31"/>
            <draw:equation draw:name="f103" draw:formula="?f101 - ?f31"/>
            <draw:equation draw:name="f104" draw:formula="?f99 + ?f31"/>
            <draw:equation draw:name="f105" draw:formula="?f101 + ?f31"/>
            <draw:equation draw:name="f106" draw:formula="?f86 + ?f2"/>
            <draw:equation draw:name="f107" draw:formula="?f106 * ?f10 / ?f1"/>
            <draw:equation draw:name="f108" draw:formula="0 - ?f107"/>
            <draw:equation draw:name="f109" draw:formula="cos(?f108)"/>
            <draw:equation draw:name="f110" draw:formula="0 - ?f109"/>
            <draw:equation draw:name="f111" draw:formula="?f110 * ?f31"/>
            <draw:equation draw:name="f112" draw:formula="sin(?f108)"/>
            <draw:equation draw:name="f113" draw:formula="0 - ?f112"/>
            <draw:equation draw:name="f114" draw:formula="?f113 * ?f31"/>
            <draw:equation draw:name="f115" draw:formula="sqrt(?f111 * ?f111 + ?f114 * ?f114 + 0 * 0)"/>
            <draw:equation draw:name="f116" draw:formula="?f31 * ?f31 / ?f115"/>
            <draw:equation draw:name="f117" draw:formula="?f113 * ?f116"/>
            <draw:equation draw:name="f118" draw:formula="?f99 + ?f117"/>
            <draw:equation draw:name="f119" draw:formula="?f110 * ?f116"/>
            <draw:equation draw:name="f120" draw:formula="?f101 + ?f119"/>
            <draw:equation draw:name="f121" draw:formula="if(?f42, ?f18, ?f102)"/>
            <draw:equation draw:name="f122" draw:formula="if(?f42, ?f27, ?f103)"/>
            <draw:equation draw:name="f123" draw:formula="if(?f42, ?f18, ?f104)"/>
            <draw:equation draw:name="f124" draw:formula="if(?f42, ?f27, ?f105)"/>
            <draw:equation draw:name="f125" draw:formula="if(?f42, ?f102, ?f118)"/>
            <draw:equation draw:name="f126" draw:formula="if(?f42, ?f103, ?f120)"/>
            <draw:equation draw:name="f127" draw:formula="if(?f42, ?f104, ?f118)"/>
            <draw:equation draw:name="f128" draw:formula="if(?f42, ?f105, ?f120)"/>
            <draw:equation draw:name="f129" draw:formula="?f2 + ?f42"/>
            <draw:equation draw:name="f130" draw:formula="?f2 + ?f2"/>
            <draw:equation draw:name="f131" draw:formula="?f130 * ?f10 / ?f1"/>
            <draw:equation draw:name="f132" draw:formula="0 - ?f131"/>
            <draw:equation draw:name="f133" draw:formula="cos(?f132)"/>
            <draw:equation draw:name="f134" draw:formula="0 - ?f133"/>
            <draw:equation draw:name="f135" draw:formula="?f134 * ?f32"/>
            <draw:equation draw:name="f136" draw:formula="sin(?f132)"/>
            <draw:equation draw:name="f137" draw:formula="0 - ?f136"/>
            <draw:equation draw:name="f138" draw:formula="?f137 * ?f32"/>
            <draw:equation draw:name="f139" draw:formula="sqrt(?f135 * ?f135 + ?f138 * ?f138 + 0 * 0)"/>
            <draw:equation draw:name="f140" draw:formula="?f32 * ?f32 / ?f139"/>
            <draw:equation draw:name="f141" draw:formula="?f137 * ?f140"/>
            <draw:equation draw:name="f142" draw:formula="?f26 - ?f141"/>
            <draw:equation draw:name="f143" draw:formula="?f134 * ?f140"/>
            <draw:equation draw:name="f144" draw:formula="?f19 - ?f143"/>
            <draw:equation draw:name="f145" draw:formula="?f142 - ?f32"/>
            <draw:equation draw:name="f146" draw:formula="?f144 - ?f32"/>
            <draw:equation draw:name="f147" draw:formula="?f142 + ?f32"/>
            <draw:equation draw:name="f148" draw:formula="?f144 + ?f32"/>
            <draw:equation draw:name="f149" draw:formula="?f129 + ?f2"/>
            <draw:equation draw:name="f150" draw:formula="?f149 * ?f10 / ?f1"/>
            <draw:equation draw:name="f151" draw:formula="0 - ?f150"/>
            <draw:equation draw:name="f152" draw:formula="cos(?f151)"/>
            <draw:equation draw:name="f153" draw:formula="0 - ?f152"/>
            <draw:equation draw:name="f154" draw:formula="?f153 * ?f32"/>
            <draw:equation draw:name="f155" draw:formula="sin(?f151)"/>
            <draw:equation draw:name="f156" draw:formula="0 - ?f155"/>
            <draw:equation draw:name="f157" draw:formula="?f156 * ?f32"/>
            <draw:equation draw:name="f158" draw:formula="sqrt(?f154 * ?f154 + ?f157 * ?f157 + 0 * 0)"/>
            <draw:equation draw:name="f159" draw:formula="?f32 * ?f32 / ?f158"/>
            <draw:equation draw:name="f160" draw:formula="?f156 * ?f159"/>
            <draw:equation draw:name="f161" draw:formula="?f142 + ?f160"/>
            <draw:equation draw:name="f162" draw:formula="?f153 * ?f159"/>
            <draw:equation draw:name="f163" draw:formula="?f144 + ?f162"/>
            <draw:equation draw:name="f164" draw:formula="if(?f42, ?f26, ?f145)"/>
            <draw:equation draw:name="f165" draw:formula="if(?f42, ?f19, ?f146)"/>
            <draw:equation draw:name="f166" draw:formula="if(?f42, ?f26, ?f147)"/>
            <draw:equation draw:name="f167" draw:formula="if(?f42, ?f19, ?f148)"/>
            <draw:equation draw:name="f168" draw:formula="if(?f42, ?f145, ?f161)"/>
            <draw:equation draw:name="f169" draw:formula="if(?f42, ?f146, ?f163)"/>
            <draw:equation draw:name="f170" draw:formula="if(?f42, ?f147, ?f161)"/>
            <draw:equation draw:name="f171" draw:formula="if(?f42, ?f148, ?f163)"/>
            <draw:equation draw:name="f172" draw:formula="?f1 + ?f42"/>
            <draw:equation draw:name="f173" draw:formula="?f1 + ?f2"/>
            <draw:equation draw:name="f174" draw:formula="?f173 * ?f10 / ?f1"/>
            <draw:equation draw:name="f175" draw:formula="0 - ?f174"/>
            <draw:equation draw:name="f176" draw:formula="cos(?f175)"/>
            <draw:equation draw:name="f177" draw:formula="0 - ?f176"/>
            <draw:equation draw:name="f178" draw:formula="?f177 * ?f31"/>
            <draw:equation draw:name="f179" draw:formula="sin(?f175)"/>
            <draw:equation draw:name="f180" draw:formula="0 - ?f179"/>
            <draw:equation draw:name="f181" draw:formula="?f180 * ?f31"/>
            <draw:equation draw:name="f182" draw:formula="sqrt(?f178 * ?f178 + ?f181 * ?f181 + 0 * 0)"/>
            <draw:equation draw:name="f183" draw:formula="?f31 * ?f31 / ?f182"/>
            <draw:equation draw:name="f184" draw:formula="?f180 * ?f183"/>
            <draw:equation draw:name="f185" draw:formula="?f11 - ?f184"/>
            <draw:equation draw:name="f186" draw:formula="?f177 * ?f183"/>
            <draw:equation draw:name="f187" draw:formula="?f25 - ?f186"/>
            <draw:equation draw:name="f188" draw:formula="?f185 - ?f31"/>
            <draw:equation draw:name="f189" draw:formula="?f187 - ?f31"/>
            <draw:equation draw:name="f190" draw:formula="?f185 + ?f31"/>
            <draw:equation draw:name="f191" draw:formula="?f187 + ?f31"/>
            <draw:equation draw:name="f192" draw:formula="?f172 + ?f2"/>
            <draw:equation draw:name="f193" draw:formula="?f192 * ?f10 / ?f1"/>
            <draw:equation draw:name="f194" draw:formula="0 - ?f193"/>
            <draw:equation draw:name="f195" draw:formula="cos(?f194)"/>
            <draw:equation draw:name="f196" draw:formula="0 - ?f195"/>
            <draw:equation draw:name="f197" draw:formula="?f196 * ?f31"/>
            <draw:equation draw:name="f198" draw:formula="sin(?f194)"/>
            <draw:equation draw:name="f199" draw:formula="0 - ?f198"/>
            <draw:equation draw:name="f200" draw:formula="?f199 * ?f31"/>
            <draw:equation draw:name="f201" draw:formula="sqrt(?f197 * ?f197 + ?f200 * ?f200 + 0 * 0)"/>
            <draw:equation draw:name="f202" draw:formula="?f31 * ?f31 / ?f201"/>
            <draw:equation draw:name="f203" draw:formula="?f199 * ?f202"/>
            <draw:equation draw:name="f204" draw:formula="?f185 + ?f203"/>
            <draw:equation draw:name="f205" draw:formula="?f196 * ?f202"/>
            <draw:equation draw:name="f206" draw:formula="?f187 + ?f205"/>
            <draw:equation draw:name="f207" draw:formula="if(?f42, ?f11, ?f188)"/>
            <draw:equation draw:name="f208" draw:formula="if(?f42, ?f25, ?f189)"/>
            <draw:equation draw:name="f209" draw:formula="if(?f42, ?f11, ?f190)"/>
            <draw:equation draw:name="f210" draw:formula="if(?f42, ?f25, ?f191)"/>
            <draw:equation draw:name="f211" draw:formula="if(?f42, ?f188, ?f204)"/>
            <draw:equation draw:name="f212" draw:formula="if(?f42, ?f189, ?f206)"/>
            <draw:equation draw:name="f213" draw:formula="if(?f42, ?f190, ?f204)"/>
            <draw:equation draw:name="f214" draw:formula="if(?f42, ?f191, ?f206)"/>
          </draw:enhanced-geometry>
        </draw:custom-shape>
        <draw:frame draw:id="id161" draw:style-name="a930" draw:name="TextBox 12" svg:x="4.56072in" svg:y="2.93754in" svg:width="1.91667in" svg:height="0.43757in">
          <draw:text-box>
            <text:p text:style-name="a929" text:class-names="" text:cond-style-name="" text:id="id160">
              <text:span text:style-name="a928" text:class-names="">‘Μηχανικός’</text:span>
            </text:p>
          </draw:text-box>
          <svg:title/>
          <svg:desc/>
        </draw:frame>
        <draw:frame draw:id="id163" draw:style-name="a933" draw:name="TextBox 13" svg:x="2.81339in" svg:y="2.17611in" svg:width="5.64583in" svg:height="0.43757in">
          <draw:text-box>
            <text:p text:style-name="a932" text:class-names="" text:cond-style-name="" text:id="id162">
              <text:span text:style-name="a931" text:class-names="">
                Μη Χημικός Δεσμός Μεταξύ των Μόριων
                <text:s text:c="1"/>
              </text:span>
            </text:p>
          </draw:text-box>
          <svg:title/>
          <svg:desc/>
        </draw:frame>
        <draw:frame draw:id="id164" draw:style-name="a937" draw:name="TextBox 14" svg:x="-0.04832in" svg:y="1.12534in" svg:width="2.30501in" svg:height="0.43757in">
          <draw:text-box>
            <text:p text:style-name="a936" text:class-names="" text:cond-style-name="">
              <text:span text:style-name="a934" text:class-names="">Μηχανική Ένωση</text:span>
              <text:span text:style-name="a935" text:class-names=""/>
            </text:p>
          </draw:text-box>
          <svg:title/>
          <svg:desc/>
        </draw:frame>
        <draw:frame draw:id="id167" draw:style-name="a942" draw:name="TextBox 15" svg:x="2.42857in" svg:y="1.52542in" svg:width="6.41548in" svg:height="0.74049in">
          <draw:text-box>
            <text:p text:style-name="a939" text:class-names="" text:cond-style-name="" text:id="id165">
              <text:span text:style-name="a938" text:class-names="">Μεταξύ Κυκλικού και Κυκλικού Μορίου (Κατενάνια)</text:span>
            </text:p>
            <text:p text:style-name="a941" text:class-names="" text:cond-style-name="" text:id="id166">
              <text:span text:style-name="a940" text:class-names=""/>
            </text:p>
          </draw:text-box>
          <svg:title/>
          <svg:desc/>
        </draw:frame>
        <draw:custom-shape svg:x="2.31027in" svg:y="0.92556in" svg:width="0.06473in" svg:height="0.84315in" draw:id="id169" draw:style-name="a945" draw:name="Left Brace 16">
          <svg:title/>
          <svg:desc/>
          <text:p text:style-name="a944" text:class-names="" text:cond-style-name="" text:id="id168">
            <text:span text:style-name="a943"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171" draw:style-name="a950" draw:name="TextBox 17" svg:x="5.51072in" svg:y="6.51698in" svg:width="3.75258in" svg:height="0.43757in">
          <draw:text-box>
            <text:p text:style-name="a949" text:class-names="" text:cond-style-name="" text:id="id170">
              <text:span text:style-name="a946" text:class-names="">
                Δυνάμεις
                <text:s text:c="1"/>
              </text:span>
              <text:span text:style-name="a947" text:class-names="">Coulomb</text:span>
              <text:span text:style-name="a948" text:class-names=""/>
            </text:p>
          </draw:text-box>
          <svg:title/>
          <svg:desc/>
        </draw:frame>
        <draw:custom-shape svg:x="4.36543in" svg:y="5.34172in" svg:width="1.29231in" svg:height="0.65169in" draw:id="id173" draw:style-name="a953" draw:name="Right Arrow 19">
          <svg:title/>
          <svg:desc/>
          <text:p text:style-name="a952" text:class-names="" text:cond-style-name="" text:id="id172">
            <text:span text:style-name="a951"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6154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16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5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6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6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5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6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4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7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4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4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4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4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5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5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71" smil:attributeName="visibility" smil:to="visible" smil:begin="0.0s" smil:dur="0.00100000004749745s" smil:fill="hold"/>
                </anim:par>
              </anim:par>
            </anim:par>
          </anim:seq>
        </anim:par>
      </draw:page>
      <draw:page draw:name="Slide4" draw:style-name="a954" draw:master-page-name="Master1-Layout7-blank-Blank" presentation:presentation-page-layout-name="Master1-PPL7" draw:id="Slide-259">
        <draw:custom-shape svg:x="10.24603in" svg:y="6.03676in" svg:width="1.80013in" svg:height="0.44499in" draw:id="id175" draw:style-name="a957" draw:name="Rectangle 23">
          <svg:title/>
          <svg:desc/>
          <text:p text:style-name="a956" text:class-names="" text:cond-style-name="" text:id="id174">
            <text:span text:style-name="a955" text:class-names=""/>
          </text:p>
          <draw:enhanced-geometry xmlns:dr3d="urn:oasis:names:tc:opendocument:xmlns:dr3d:1.0" draw:type="non-primitive" svg:viewBox="0 0 21600 21600" draw:enhanced-path="M 0 0 L 21600 0 21600 21600 0 21600 Z N"/>
        </draw:custom-shape>
        <draw:custom-shape svg:x="2.67976in" svg:y="4.30994in" svg:width="6.22044in" svg:height="0.76503in" draw:id="id177" draw:style-name="a960" draw:name="Round Diagonal Corner Rectangle 31">
          <svg:title/>
          <svg:desc/>
          <text:p text:style-name="a959" text:class-names="" text:cond-style-name="" text:id="id176">
            <text:span text:style-name="a958" text:class-names=""/>
          </text:p>
          <draw:enhanced-geometry xmlns:dr3d="urn:oasis:names:tc:opendocument:xmlns:dr3d:1.0" draw:path-stretchpoint-x="21600" draw:path-stretchpoint-y="21600" draw:type="non-primitive" svg:viewBox="0 0 21600 21600" draw:enhanced-path="M ?f25 ?f11 L ?f28 ?f11 A ?f78 ?f79 ?f80 ?f81 ?f28 ?f11 ?f75 ?f77  W ?f82 ?f83 ?f84 ?f85 ?f28 ?f11 ?f75 ?f77 L ?f18 ?f27 A ?f121 ?f122 ?f123 ?f124 ?f18 ?f27 ?f118 ?f120  W ?f125 ?f126 ?f127 ?f128 ?f18 ?f27 ?f118 ?f120 L ?f26 ?f19 A ?f164 ?f165 ?f166 ?f167 ?f26 ?f19 ?f161 ?f163  W ?f168 ?f169 ?f170 ?f171 ?f26 ?f19 ?f161 ?f163 L ?f11 ?f25 A ?f207 ?f208 ?f209 ?f210 ?f11 ?f25 ?f204 ?f206  W ?f211 ?f212 ?f213 ?f214 ?f11 ?f25 ?f204 ?f206 Z N" draw:text-areas="?f36 ?f36 ?f37 ?f38">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16667"/>
            <draw:equation draw:name="f13" draw:formula="?f8 / 21600"/>
            <draw:equation draw:name="f14" draw:formula="?f7 / 21600"/>
            <draw:equation draw:name="f15" draw:formula="21600 * ?f8"/>
            <draw:equation draw:name="f16" draw:formula="21600 * ?f7"/>
            <draw:equation draw:name="f17" draw:formula="min(?f14, ?f13)"/>
            <draw:equation draw:name="f18" draw:formula="?f15 / ?f9"/>
            <draw:equation draw:name="f19" draw:formula="?f16 / ?f9"/>
            <draw:equation draw:name="f20" draw:formula="?f19 - ?f11"/>
            <draw:equation draw:name="f21" draw:formula="?f18 - ?f11"/>
            <draw:equation draw:name="f22" draw:formula="min(?f21, ?f20)"/>
            <draw:equation draw:name="f23" draw:formula="?f22 * ?f12"/>
            <draw:equation draw:name="f24" draw:formula="?f22 * ?f11"/>
            <draw:equation draw:name="f25" draw:formula="?f23 / 100000"/>
            <draw:equation draw:name="f26" draw:formula="?f24 / 100000"/>
            <draw:equation draw:name="f27" draw:formula="?f19 - ?f25"/>
            <draw:equation draw:name="f28" draw:formula="?f18 - ?f26"/>
            <draw:equation draw:name="f29" draw:formula="?f25 * 29289"/>
            <draw:equation draw:name="f30" draw:formula="?f26 * 29289"/>
            <draw:equation draw:name="f31" draw:formula="?f25 * ?f17"/>
            <draw:equation draw:name="f32" draw:formula="?f26 * ?f17"/>
            <draw:equation draw:name="f33" draw:formula="?f29 / 100000"/>
            <draw:equation draw:name="f34" draw:formula="?f30 / 100000"/>
            <draw:equation draw:name="f35" draw:formula="?f33 - ?f34"/>
            <draw:equation draw:name="f36" draw:formula="if(?f35, ?f33, ?f34)"/>
            <draw:equation draw:name="f37" draw:formula="?f18 - ?f36"/>
            <draw:equation draw:name="f38" draw:formula="?f19 - ?f36"/>
            <draw:equation draw:name="f39" draw:formula="21550000 - ?f2"/>
            <draw:equation draw:name="f40" draw:formula="if(?f39, ?f2, 21550000)"/>
            <draw:equation draw:name="f41" draw:formula="-21550000 - ?f40"/>
            <draw:equation draw:name="f42" draw:formula="if(?f41, -21550000, ?f40)"/>
            <draw:equation draw:name="f43" draw:formula="?f0 + ?f42"/>
            <draw:equation draw:name="f44" draw:formula="?f0 + ?f2"/>
            <draw:equation draw:name="f45" draw:formula="?f44 * ?f10 / ?f1"/>
            <draw:equation draw:name="f46" draw:formula="0 - ?f45"/>
            <draw:equation draw:name="f47" draw:formula="cos(?f46)"/>
            <draw:equation draw:name="f48" draw:formula="0 - ?f47"/>
            <draw:equation draw:name="f49" draw:formula="?f48 * ?f32"/>
            <draw:equation draw:name="f50" draw:formula="sin(?f46)"/>
            <draw:equation draw:name="f51" draw:formula="0 - ?f50"/>
            <draw:equation draw:name="f52" draw:formula="?f51 * ?f32"/>
            <draw:equation draw:name="f53" draw:formula="sqrt(?f49 * ?f49 + ?f52 * ?f52 + 0 * 0)"/>
            <draw:equation draw:name="f54" draw:formula="?f32 * ?f32 / ?f53"/>
            <draw:equation draw:name="f55" draw:formula="?f51 * ?f54"/>
            <draw:equation draw:name="f56" draw:formula="?f28 - ?f55"/>
            <draw:equation draw:name="f57" draw:formula="?f48 * ?f54"/>
            <draw:equation draw:name="f58" draw:formula="?f11 - ?f57"/>
            <draw:equation draw:name="f59" draw:formula="?f56 - ?f32"/>
            <draw:equation draw:name="f60" draw:formula="?f58 - ?f32"/>
            <draw:equation draw:name="f61" draw:formula="?f56 + ?f32"/>
            <draw:equation draw:name="f62" draw:formula="?f58 + ?f32"/>
            <draw:equation draw:name="f63" draw:formula="?f43 + ?f2"/>
            <draw:equation draw:name="f64" draw:formula="?f63 * ?f10 / ?f1"/>
            <draw:equation draw:name="f65" draw:formula="0 - ?f64"/>
            <draw:equation draw:name="f66" draw:formula="cos(?f65)"/>
            <draw:equation draw:name="f67" draw:formula="0 - ?f66"/>
            <draw:equation draw:name="f68" draw:formula="?f67 * ?f32"/>
            <draw:equation draw:name="f69" draw:formula="sin(?f65)"/>
            <draw:equation draw:name="f70" draw:formula="0 - ?f69"/>
            <draw:equation draw:name="f71" draw:formula="?f70 * ?f32"/>
            <draw:equation draw:name="f72" draw:formula="sqrt(?f68 * ?f68 + ?f71 * ?f71 + 0 * 0)"/>
            <draw:equation draw:name="f73" draw:formula="?f32 * ?f32 / ?f72"/>
            <draw:equation draw:name="f74" draw:formula="?f70 * ?f73"/>
            <draw:equation draw:name="f75" draw:formula="?f56 + ?f74"/>
            <draw:equation draw:name="f76" draw:formula="?f67 * ?f73"/>
            <draw:equation draw:name="f77" draw:formula="?f58 + ?f76"/>
            <draw:equation draw:name="f78" draw:formula="if(?f42, ?f28, ?f59)"/>
            <draw:equation draw:name="f79" draw:formula="if(?f42, ?f11, ?f60)"/>
            <draw:equation draw:name="f80" draw:formula="if(?f42, ?f28, ?f61)"/>
            <draw:equation draw:name="f81" draw:formula="if(?f42, ?f11, ?f62)"/>
            <draw:equation draw:name="f82" draw:formula="if(?f42, ?f59, ?f75)"/>
            <draw:equation draw:name="f83" draw:formula="if(?f42, ?f60, ?f77)"/>
            <draw:equation draw:name="f84" draw:formula="if(?f42, ?f61, ?f75)"/>
            <draw:equation draw:name="f85" draw:formula="if(?f42, ?f62, ?f77)"/>
            <draw:equation draw:name="f86" draw:formula="?f11 + ?f42"/>
            <draw:equation draw:name="f87" draw:formula="?f11 + ?f2"/>
            <draw:equation draw:name="f88" draw:formula="?f87 * ?f10 / ?f1"/>
            <draw:equation draw:name="f89" draw:formula="0 - ?f88"/>
            <draw:equation draw:name="f90" draw:formula="cos(?f89)"/>
            <draw:equation draw:name="f91" draw:formula="0 - ?f90"/>
            <draw:equation draw:name="f92" draw:formula="?f91 * ?f31"/>
            <draw:equation draw:name="f93" draw:formula="sin(?f89)"/>
            <draw:equation draw:name="f94" draw:formula="0 - ?f93"/>
            <draw:equation draw:name="f95" draw:formula="?f94 * ?f31"/>
            <draw:equation draw:name="f96" draw:formula="sqrt(?f92 * ?f92 + ?f95 * ?f95 + 0 * 0)"/>
            <draw:equation draw:name="f97" draw:formula="?f31 * ?f31 / ?f96"/>
            <draw:equation draw:name="f98" draw:formula="?f94 * ?f97"/>
            <draw:equation draw:name="f99" draw:formula="?f18 - ?f98"/>
            <draw:equation draw:name="f100" draw:formula="?f91 * ?f97"/>
            <draw:equation draw:name="f101" draw:formula="?f27 - ?f100"/>
            <draw:equation draw:name="f102" draw:formula="?f99 - ?f31"/>
            <draw:equation draw:name="f103" draw:formula="?f101 - ?f31"/>
            <draw:equation draw:name="f104" draw:formula="?f99 + ?f31"/>
            <draw:equation draw:name="f105" draw:formula="?f101 + ?f31"/>
            <draw:equation draw:name="f106" draw:formula="?f86 + ?f2"/>
            <draw:equation draw:name="f107" draw:formula="?f106 * ?f10 / ?f1"/>
            <draw:equation draw:name="f108" draw:formula="0 - ?f107"/>
            <draw:equation draw:name="f109" draw:formula="cos(?f108)"/>
            <draw:equation draw:name="f110" draw:formula="0 - ?f109"/>
            <draw:equation draw:name="f111" draw:formula="?f110 * ?f31"/>
            <draw:equation draw:name="f112" draw:formula="sin(?f108)"/>
            <draw:equation draw:name="f113" draw:formula="0 - ?f112"/>
            <draw:equation draw:name="f114" draw:formula="?f113 * ?f31"/>
            <draw:equation draw:name="f115" draw:formula="sqrt(?f111 * ?f111 + ?f114 * ?f114 + 0 * 0)"/>
            <draw:equation draw:name="f116" draw:formula="?f31 * ?f31 / ?f115"/>
            <draw:equation draw:name="f117" draw:formula="?f113 * ?f116"/>
            <draw:equation draw:name="f118" draw:formula="?f99 + ?f117"/>
            <draw:equation draw:name="f119" draw:formula="?f110 * ?f116"/>
            <draw:equation draw:name="f120" draw:formula="?f101 + ?f119"/>
            <draw:equation draw:name="f121" draw:formula="if(?f42, ?f18, ?f102)"/>
            <draw:equation draw:name="f122" draw:formula="if(?f42, ?f27, ?f103)"/>
            <draw:equation draw:name="f123" draw:formula="if(?f42, ?f18, ?f104)"/>
            <draw:equation draw:name="f124" draw:formula="if(?f42, ?f27, ?f105)"/>
            <draw:equation draw:name="f125" draw:formula="if(?f42, ?f102, ?f118)"/>
            <draw:equation draw:name="f126" draw:formula="if(?f42, ?f103, ?f120)"/>
            <draw:equation draw:name="f127" draw:formula="if(?f42, ?f104, ?f118)"/>
            <draw:equation draw:name="f128" draw:formula="if(?f42, ?f105, ?f120)"/>
            <draw:equation draw:name="f129" draw:formula="?f2 + ?f42"/>
            <draw:equation draw:name="f130" draw:formula="?f2 + ?f2"/>
            <draw:equation draw:name="f131" draw:formula="?f130 * ?f10 / ?f1"/>
            <draw:equation draw:name="f132" draw:formula="0 - ?f131"/>
            <draw:equation draw:name="f133" draw:formula="cos(?f132)"/>
            <draw:equation draw:name="f134" draw:formula="0 - ?f133"/>
            <draw:equation draw:name="f135" draw:formula="?f134 * ?f32"/>
            <draw:equation draw:name="f136" draw:formula="sin(?f132)"/>
            <draw:equation draw:name="f137" draw:formula="0 - ?f136"/>
            <draw:equation draw:name="f138" draw:formula="?f137 * ?f32"/>
            <draw:equation draw:name="f139" draw:formula="sqrt(?f135 * ?f135 + ?f138 * ?f138 + 0 * 0)"/>
            <draw:equation draw:name="f140" draw:formula="?f32 * ?f32 / ?f139"/>
            <draw:equation draw:name="f141" draw:formula="?f137 * ?f140"/>
            <draw:equation draw:name="f142" draw:formula="?f26 - ?f141"/>
            <draw:equation draw:name="f143" draw:formula="?f134 * ?f140"/>
            <draw:equation draw:name="f144" draw:formula="?f19 - ?f143"/>
            <draw:equation draw:name="f145" draw:formula="?f142 - ?f32"/>
            <draw:equation draw:name="f146" draw:formula="?f144 - ?f32"/>
            <draw:equation draw:name="f147" draw:formula="?f142 + ?f32"/>
            <draw:equation draw:name="f148" draw:formula="?f144 + ?f32"/>
            <draw:equation draw:name="f149" draw:formula="?f129 + ?f2"/>
            <draw:equation draw:name="f150" draw:formula="?f149 * ?f10 / ?f1"/>
            <draw:equation draw:name="f151" draw:formula="0 - ?f150"/>
            <draw:equation draw:name="f152" draw:formula="cos(?f151)"/>
            <draw:equation draw:name="f153" draw:formula="0 - ?f152"/>
            <draw:equation draw:name="f154" draw:formula="?f153 * ?f32"/>
            <draw:equation draw:name="f155" draw:formula="sin(?f151)"/>
            <draw:equation draw:name="f156" draw:formula="0 - ?f155"/>
            <draw:equation draw:name="f157" draw:formula="?f156 * ?f32"/>
            <draw:equation draw:name="f158" draw:formula="sqrt(?f154 * ?f154 + ?f157 * ?f157 + 0 * 0)"/>
            <draw:equation draw:name="f159" draw:formula="?f32 * ?f32 / ?f158"/>
            <draw:equation draw:name="f160" draw:formula="?f156 * ?f159"/>
            <draw:equation draw:name="f161" draw:formula="?f142 + ?f160"/>
            <draw:equation draw:name="f162" draw:formula="?f153 * ?f159"/>
            <draw:equation draw:name="f163" draw:formula="?f144 + ?f162"/>
            <draw:equation draw:name="f164" draw:formula="if(?f42, ?f26, ?f145)"/>
            <draw:equation draw:name="f165" draw:formula="if(?f42, ?f19, ?f146)"/>
            <draw:equation draw:name="f166" draw:formula="if(?f42, ?f26, ?f147)"/>
            <draw:equation draw:name="f167" draw:formula="if(?f42, ?f19, ?f148)"/>
            <draw:equation draw:name="f168" draw:formula="if(?f42, ?f145, ?f161)"/>
            <draw:equation draw:name="f169" draw:formula="if(?f42, ?f146, ?f163)"/>
            <draw:equation draw:name="f170" draw:formula="if(?f42, ?f147, ?f161)"/>
            <draw:equation draw:name="f171" draw:formula="if(?f42, ?f148, ?f163)"/>
            <draw:equation draw:name="f172" draw:formula="?f1 + ?f42"/>
            <draw:equation draw:name="f173" draw:formula="?f1 + ?f2"/>
            <draw:equation draw:name="f174" draw:formula="?f173 * ?f10 / ?f1"/>
            <draw:equation draw:name="f175" draw:formula="0 - ?f174"/>
            <draw:equation draw:name="f176" draw:formula="cos(?f175)"/>
            <draw:equation draw:name="f177" draw:formula="0 - ?f176"/>
            <draw:equation draw:name="f178" draw:formula="?f177 * ?f31"/>
            <draw:equation draw:name="f179" draw:formula="sin(?f175)"/>
            <draw:equation draw:name="f180" draw:formula="0 - ?f179"/>
            <draw:equation draw:name="f181" draw:formula="?f180 * ?f31"/>
            <draw:equation draw:name="f182" draw:formula="sqrt(?f178 * ?f178 + ?f181 * ?f181 + 0 * 0)"/>
            <draw:equation draw:name="f183" draw:formula="?f31 * ?f31 / ?f182"/>
            <draw:equation draw:name="f184" draw:formula="?f180 * ?f183"/>
            <draw:equation draw:name="f185" draw:formula="?f11 - ?f184"/>
            <draw:equation draw:name="f186" draw:formula="?f177 * ?f183"/>
            <draw:equation draw:name="f187" draw:formula="?f25 - ?f186"/>
            <draw:equation draw:name="f188" draw:formula="?f185 - ?f31"/>
            <draw:equation draw:name="f189" draw:formula="?f187 - ?f31"/>
            <draw:equation draw:name="f190" draw:formula="?f185 + ?f31"/>
            <draw:equation draw:name="f191" draw:formula="?f187 + ?f31"/>
            <draw:equation draw:name="f192" draw:formula="?f172 + ?f2"/>
            <draw:equation draw:name="f193" draw:formula="?f192 * ?f10 / ?f1"/>
            <draw:equation draw:name="f194" draw:formula="0 - ?f193"/>
            <draw:equation draw:name="f195" draw:formula="cos(?f194)"/>
            <draw:equation draw:name="f196" draw:formula="0 - ?f195"/>
            <draw:equation draw:name="f197" draw:formula="?f196 * ?f31"/>
            <draw:equation draw:name="f198" draw:formula="sin(?f194)"/>
            <draw:equation draw:name="f199" draw:formula="0 - ?f198"/>
            <draw:equation draw:name="f200" draw:formula="?f199 * ?f31"/>
            <draw:equation draw:name="f201" draw:formula="sqrt(?f197 * ?f197 + ?f200 * ?f200 + 0 * 0)"/>
            <draw:equation draw:name="f202" draw:formula="?f31 * ?f31 / ?f201"/>
            <draw:equation draw:name="f203" draw:formula="?f199 * ?f202"/>
            <draw:equation draw:name="f204" draw:formula="?f185 + ?f203"/>
            <draw:equation draw:name="f205" draw:formula="?f196 * ?f202"/>
            <draw:equation draw:name="f206" draw:formula="?f187 + ?f205"/>
            <draw:equation draw:name="f207" draw:formula="if(?f42, ?f11, ?f188)"/>
            <draw:equation draw:name="f208" draw:formula="if(?f42, ?f25, ?f189)"/>
            <draw:equation draw:name="f209" draw:formula="if(?f42, ?f11, ?f190)"/>
            <draw:equation draw:name="f210" draw:formula="if(?f42, ?f25, ?f191)"/>
            <draw:equation draw:name="f211" draw:formula="if(?f42, ?f188, ?f204)"/>
            <draw:equation draw:name="f212" draw:formula="if(?f42, ?f189, ?f206)"/>
            <draw:equation draw:name="f213" draw:formula="if(?f42, ?f190, ?f204)"/>
            <draw:equation draw:name="f214" draw:formula="if(?f42, ?f191, ?f206)"/>
          </draw:enhanced-geometry>
        </draw:custom-shape>
        <draw:custom-shape svg:x="0in" svg:y="0in" svg:width="13.33333in" svg:height="0.61429in" draw:id="id178" draw:style-name="a963" draw:name="Rectangle 1">
          <svg:title/>
          <svg:desc/>
          <text:p text:style-name="a962" text:class-names="" text:cond-style-name="">
            <text:span text:style-name="a961" text:class-names=""/>
          </text:p>
          <draw:enhanced-geometry xmlns:dr3d="urn:oasis:names:tc:opendocument:xmlns:dr3d:1.0" draw:type="non-primitive" svg:viewBox="0 0 21600 21600" draw:enhanced-path="M 0 0 L 21600 0 21600 21600 0 21600 Z N"/>
        </draw:custom-shape>
        <draw:frame draw:id="id179" draw:style-name="a966" draw:name="TextBox 2" svg:x="0in" svg:y="0.0547in" svg:width="5.21429in" svg:height="0.50488in">
          <draw:text-box>
            <text:p text:style-name="a965" text:class-names="" text:cond-style-name="">
              <text:span text:style-name="a964" text:class-names="">Δομή Ροταξανίων</text:span>
            </text:p>
          </draw:text-box>
          <svg:title/>
          <svg:desc/>
        </draw:frame>
        <draw:frame draw:id="id181" draw:style-name="a969" draw:name="TextBox 3" svg:x="3.04345in" svg:y="6.04418in" svg:width="6.9131in" svg:height="0.77415in">
          <draw:text-box>
            <text:p text:style-name="a968" text:class-names="" text:cond-style-name="" text:id="id180">
              <text:span text:style-name="a967" text:class-names="">Ένα Επιμήκες Γραμμικό Μόριο Περασμένο σε Ένα Δακτυλοεϊδές Μακροκυκλικό Μόριο</text:span>
            </text:p>
          </draw:text-box>
          <svg:title/>
          <svg:desc/>
        </draw:frame>
        <draw:frame draw:id="id183" draw:style-name="a978" draw:name="TextBox 4" svg:x="3.22777in" svg:y="4.47367in" svg:width="5.8in" svg:height="0.43757in">
          <draw:text-box>
            <text:p text:style-name="a977" text:class-names="" text:cond-style-name="" text:id="id182">
              <text:span text:style-name="a970" text:class-names="">
                Κατά
                <text:s text:c="1"/>
              </text:span>
              <text:span text:style-name="a971" text:class-names="">JUPAC</text:span>
              <text:span text:style-name="a972" text:class-names="">
                <text:s text:c="1"/>
                Ονομασία
              </text:span>
              <text:span text:style-name="a973" text:class-names="">
                <text:s text:c="12"/>
              </text:span>
              <text:span text:style-name="a974" text:class-names="">
                <text:s text:c="1"/>
                [
              </text:span>
              <text:span text:style-name="a975" text:class-names="">n</text:span>
              <text:span text:style-name="a976" text:class-names="">
                ] Ροταξάνια 
                <text:s text:c="1"/>
              </text:span>
            </text:p>
          </draw:text-box>
          <svg:title/>
          <svg:desc/>
        </draw:frame>
        <draw:frame draw:id="id185" draw:style-name="a981" draw:name="TextBox 16" svg:x="9.43254in" svg:y="6.03676in" svg:width="3.42857in" svg:height="0.43757in">
          <draw:text-box>
            <text:p text:style-name="a980" text:class-names="" text:cond-style-name="" text:id="id184">
              <text:span text:style-name="a979" text:class-names="">[2] Ροταξάνιο</text:span>
            </text:p>
          </draw:text-box>
          <svg:title/>
          <svg:desc/>
        </draw:frame>
        <draw:custom-shape svg:x="4.91017in" svg:y="0.68265in" svg:width="1.58983in" svg:height="0.43757in" draw:id="id186" draw:style-name="a984" draw:name="Rectangle 17">
          <svg:title/>
          <svg:desc/>
          <text:p text:style-name="a983" text:class-names="" text:cond-style-name="">
            <text:span text:style-name="a982" text:class-names="">Ροταξάνια</text:span>
          </text:p>
          <draw:enhanced-geometry xmlns:dr3d="urn:oasis:names:tc:opendocument:xmlns:dr3d:1.0" draw:type="non-primitive" svg:viewBox="0 0 21600 21600" draw:enhanced-path="M 0 0 L 21600 0 21600 21600 0 21600 Z N"/>
        </draw:custom-shape>
        <draw:custom-shape svg:width="0.41032in" svg:height="5.99445in" draw:id="id188" draw:style-name="a987" draw:transform="translate(-0.20516in -2.99722in) rotate(-1.5708) translate(5.60944in 1.41599in)" draw:name="Left Brace 18">
          <svg:title/>
          <svg:desc/>
          <text:p text:style-name="a986" text:class-names="" text:cond-style-name="" text:id="id187">
            <text:span text:style-name="a985"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232"/>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190" draw:style-name="a990" draw:name="TextBox 19" svg:x="7.55437in" svg:y="1.62115in" svg:width="2.69166in" svg:height="0.77415in">
          <draw:text-box>
            <text:p text:style-name="a989" text:class-names="" text:cond-style-name="" text:id="id189">
              <text:span text:style-name="a988" text:class-names="">Ένα ή Περισσότερα Γραμμικά Μόρια</text:span>
            </text:p>
          </draw:text-box>
          <svg:title/>
          <svg:desc/>
        </draw:frame>
        <draw:frame draw:id="id192" draw:style-name="a993" draw:name="TextBox 20" svg:x="4.0633in" svg:y="1.57744in" svg:width="2.88115in" svg:height="0.77415in">
          <draw:text-box>
            <text:p text:style-name="a992" text:class-names="" text:cond-style-name="" text:id="id191">
              <text:span text:style-name="a991" text:class-names="">Ένα ή Περισσοτερα Μακροκυκλικά Μόρια</text:span>
            </text:p>
          </draw:text-box>
          <svg:title/>
          <svg:desc/>
        </draw:frame>
        <draw:frame draw:id="id194" draw:style-name="a996" draw:name="TextBox 21" svg:x="0.28035in" svg:y="1.57803in" svg:width="3.17302in" svg:height="0.43757in">
          <draw:text-box>
            <text:p text:style-name="a995" text:class-names="" text:cond-style-name="" text:id="id193">
              <text:span text:style-name="a994" text:class-names="">Ογκώδεις Υποκαταστάτες</text:span>
            </text:p>
          </draw:text-box>
          <svg:title/>
          <svg:desc/>
        </draw:frame>
        <draw:frame draw:id="id196" draw:style-name="a999" draw:name="TextBox 22" svg:x="0in" svg:y="6.04418in" svg:width="3.51389in" svg:height="0.43757in">
          <draw:text-box>
            <text:p text:style-name="a998" text:class-names="" text:cond-style-name="" text:id="id195">
              <text:span text:style-name="a997" text:class-names="">Απλούστερο Ροταξάνιο</text:span>
            </text:p>
          </draw:text-box>
          <svg:title/>
          <svg:desc/>
        </draw:frame>
        <draw:frame draw:id="id198" draw:style-name="a1003" draw:name="TextBox 24" svg:x="4.70257in" svg:y="2.82863in" svg:width="2.8504in" svg:height="0.43757in">
          <draw:text-box>
            <text:p text:style-name="a1002" text:class-names="" text:cond-style-name="" text:id="id197">
              <text:span text:style-name="a1000" text:class-names="">Κυκλοφάνια</text:span>
              <text:span text:style-name="a1001" text:class-names="">
                <text:s text:c="1"/>
              </text:span>
            </text:p>
          </draw:text-box>
          <svg:title/>
          <svg:desc/>
        </draw:frame>
        <draw:frame draw:id="id200" draw:style-name="a1006" draw:name="TextBox 25" svg:x="4.70257in" svg:y="3.16522in" svg:width="3.125in" svg:height="0.43757in">
          <draw:text-box>
            <text:p text:style-name="a1005" text:class-names="" text:cond-style-name="" text:id="id199">
              <text:span text:style-name="a1004" text:class-names="">Κυκλοδεξτρίνες</text:span>
            </text:p>
          </draw:text-box>
          <svg:title/>
          <svg:desc/>
        </draw:frame>
        <draw:frame draw:id="id202" draw:style-name="a1010" draw:name="TextBox 26" svg:x="4.71026in" svg:y="3.4533in" svg:width="3.125in" svg:height="0.43757in">
          <draw:text-box>
            <text:p text:style-name="a1009" text:class-names="" text:cond-style-name="" text:id="id201">
              <text:span text:style-name="a1007" text:class-names="">Crown Ethers</text:span>
              <text:span text:style-name="a1008" text:class-names=""/>
            </text:p>
          </draw:text-box>
          <svg:title/>
          <svg:desc/>
        </draw:frame>
        <draw:custom-shape svg:x="5.45238in" svg:y="2.36199in" svg:width="0.31429in" svg:height="0.52586in" draw:id="id204" draw:style-name="a1013" draw:name="Down Arrow 27">
          <svg:title/>
          <svg:desc/>
          <text:p text:style-name="a1012" text:class-names="" text:cond-style-name="" text:id="id203">
            <text:span text:style-name="a101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14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1.73849in" svg:y="2.0582in" svg:width="0.31429in" svg:height="0.52586in" draw:id="id206" draw:style-name="a1016" draw:name="Down Arrow 28">
          <svg:title/>
          <svg:desc/>
          <text:p text:style-name="a1015" text:class-names="" text:cond-style-name="" text:id="id205">
            <text:span text:style-name="a101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14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208" draw:style-name="a1019" draw:name="TextBox 29" svg:x="0.28035in" svg:y="2.55159in" svg:width="3.63434in" svg:height="0.43757in">
          <draw:text-box>
            <text:p text:style-name="a1018" text:class-names="" text:cond-style-name="" text:id="id207">
              <text:span text:style-name="a1017" text:class-names="">Όχι Διαφυγή του Δακτυλίου</text:span>
            </text:p>
          </draw:text-box>
          <svg:title/>
          <svg:desc/>
        </draw:frame>
        <draw:custom-shape svg:x="2.90278in" svg:y="6.14481in" svg:width="0.5506in" svg:height="0.28714in" draw:id="id210" draw:style-name="a1022" draw:name="Right Arrow 32">
          <svg:title/>
          <svg:desc/>
          <text:p text:style-name="a1021" text:class-names="" text:cond-style-name="" text:id="id209">
            <text:span text:style-name="a1020"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5968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custom-shape svg:x="9.69543in" svg:y="6.14411in" svg:width="0.5506in" svg:height="0.28714in" draw:id="id212" draw:style-name="a1025" draw:name="Right Arrow 33">
          <svg:title/>
          <svg:desc/>
          <text:p text:style-name="a1024" text:class-names="" text:cond-style-name="" text:id="id211">
            <text:span text:style-name="a1023"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5968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connector draw:type="line" svg:x1="6.23755in" svg:y1="4.70769in" svg:x2="6.69908in" svg:y2="4.70769in" draw:id="id213" draw:style-name="a1027" draw:name="Straight Arrow Connector 22">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18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9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0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0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9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0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9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0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0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9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7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8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1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19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1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8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1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7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185" smil:attributeName="visibility" smil:to="visible" smil:begin="0.0s" smil:dur="0.00100000004749745s" smil:fill="hold"/>
                </anim:par>
              </anim:par>
            </anim:par>
          </anim:seq>
        </anim:par>
      </draw:page>
      <draw:page draw:name="Slide6" draw:style-name="a1028" draw:master-page-name="Master1-Layout7-blank-Blank" presentation:presentation-page-layout-name="Master1-PPL7" draw:id="Slide-261">
        <draw:custom-shape svg:x="0in" svg:y="0in" svg:width="13.33333in" svg:height="0.61429in" draw:id="id214" draw:style-name="a1031" draw:name="Rectangle 1">
          <svg:title/>
          <svg:desc/>
          <text:p text:style-name="a1030" text:class-names="" text:cond-style-name="">
            <text:span text:style-name="a1029" text:class-names=""/>
          </text:p>
          <draw:enhanced-geometry xmlns:dr3d="urn:oasis:names:tc:opendocument:xmlns:dr3d:1.0" draw:type="non-primitive" svg:viewBox="0 0 21600 21600" draw:enhanced-path="M 0 0 L 21600 0 21600 21600 0 21600 Z N"/>
        </draw:custom-shape>
        <draw:frame draw:id="id215" draw:style-name="a1034" draw:name="TextBox 2" svg:x="0in" svg:y="0.0547in" svg:width="5.52308in" svg:height="0.50488in">
          <draw:text-box>
            <text:p text:style-name="a1033" text:class-names="" text:cond-style-name="">
              <text:span text:style-name="a1032" text:class-names="">Μηχανισμός Σύνθεσης Ροταξανίων</text:span>
            </text:p>
          </draw:text-box>
          <svg:title/>
          <svg:desc/>
        </draw:frame>
        <draw:frame draw:id="id216" draw:style-name="a1035" draw:name="Picture 3" svg:x="0.08241in" svg:y="1.26263in" svg:width="6.65138in" svg:height="5.42003in" style:rel-width="scale" style:rel-height="scale">
          <draw:image xlink:href="media/image5.png" xlink:type="simple" xlink:show="embed" xlink:actuate="onLoad"/>
          <svg:title/>
          <svg:desc/>
        </draw:frame>
        <draw:custom-shape svg:x="0in" svg:y="1.26263in" svg:width="1.13981in" svg:height="0.51389in" draw:id="id218" draw:style-name="a1038" draw:name="Oval 4">
          <svg:title/>
          <svg:desc/>
          <text:p text:style-name="a1037" text:class-names="" text:cond-style-name="" text:id="id217">
            <text:span text:style-name="a1036"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0.06944in" svg:y="5.15401in" svg:width="1.87546in" svg:height="0.51389in" draw:id="id220" draw:style-name="a1041" draw:name="Oval 5">
          <svg:title/>
          <svg:desc/>
          <text:p text:style-name="a1040" text:class-names="" text:cond-style-name="" text:id="id219">
            <text:span text:style-name="a1039"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0in" svg:y="3.74306in" svg:width="1.13981in" svg:height="0.51389in" draw:id="id222" draw:style-name="a1044" draw:name="Oval 6">
          <svg:title/>
          <svg:desc/>
          <text:p text:style-name="a1043" text:class-names="" text:cond-style-name="" text:id="id221">
            <text:span text:style-name="a1042"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0in" svg:y="2.3321in" svg:width="1.13981in" svg:height="0.51389in" draw:id="id224" draw:style-name="a1047" draw:name="Oval 7">
          <svg:title/>
          <svg:desc/>
          <text:p text:style-name="a1046" text:class-names="" text:cond-style-name="" text:id="id223">
            <text:span text:style-name="a1045"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frame draw:id="id226" draw:style-name="a1052" draw:name="TextBox 8" svg:x="6.71815in" svg:y="1.1535in" svg:width="6.43362in" svg:height="1.11074in">
          <draw:text-box>
            <text:p text:style-name="a1051" text:class-names="" text:cond-style-name="" text:id="id225">
              <text:span text:style-name="a1048" text:class-names="">
                Θερμοδυναμική Σύνδεση
                <text:s text:c="1"/>
              </text:span>
              <text:span text:style-name="a1049" text:class-names="">
                <text:s text:c="9"/>
              </text:span>
              <text:span text:style-name="a1050" text:class-names="">το Γραμμικό Μόριο Συγκρατείται Μέσα στο Μακροκυκλικό Μέσω μη Ομοιοπολικών Αλληλεπιδράσεων</text:span>
            </text:p>
          </draw:text-box>
          <svg:title/>
          <svg:desc/>
        </draw:frame>
        <draw:custom-shape svg:x="7.85024in" svg:y="2.20644in" svg:width="3.69444in" svg:height="0.40391in" draw:id="id228" draw:style-name="a1055" draw:name="Rectangle 9">
          <svg:title/>
          <svg:desc/>
          <text:p text:style-name="a1054" text:class-names="" text:cond-style-name="" text:id="id227">
            <text:span text:style-name="a1053" text:class-names=""/>
          </text:p>
          <draw:enhanced-geometry xmlns:dr3d="urn:oasis:names:tc:opendocument:xmlns:dr3d:1.0" draw:type="non-primitive" svg:viewBox="0 0 21600 21600" draw:enhanced-path="M 0 0 L 21600 0 21600 21600 0 21600 Z N"/>
        </draw:custom-shape>
        <draw:frame draw:id="id230" draw:style-name="a1058" draw:name="TextBox 10" svg:x="8.56944in" svg:y="2.20644in" svg:width="2.36902in" svg:height="0.40391in">
          <draw:text-box>
            <text:p text:style-name="a1057" text:class-names="" text:cond-style-name="" text:id="id229">
              <text:span text:style-name="a1056" text:class-names="">Όχι Αποσύνδεση</text:span>
            </text:p>
          </draw:text-box>
          <svg:title/>
          <svg:desc/>
        </draw:frame>
        <draw:frame draw:id="id232" draw:style-name="a1064" draw:name="TextBox 11" svg:x="6.52983in" svg:y="2.96443in" svg:width="6.81026in" svg:height="0.43757in">
          <draw:text-box>
            <text:p text:style-name="a1063" text:class-names="" text:cond-style-name="" text:id="id231">
              <text:span text:style-name="a1059" text:class-names="">
                <text:s text:c="2"/>
              </text:span>
              <text:span text:style-name="a1060" text:class-names="">
                Μερικό Μακροκυκλικό Μόριο
                <text:s text:c="1"/>
              </text:span>
              <text:span text:style-name="a1061" text:class-names="">
                <text:s text:c="9"/>
              </text:span>
              <text:span text:style-name="a1062" text:class-names="">Κλείνει στη Συνέχεια</text:span>
            </text:p>
          </draw:text-box>
          <svg:title/>
          <svg:desc/>
        </draw:frame>
        <draw:frame draw:id="id234" draw:style-name="a1067" draw:name="TextBox 12" svg:x="6.64815in" svg:y="3.69163in" svg:width="6.65625in" svg:height="0.43757in">
          <draw:text-box>
            <text:p text:style-name="a1066" text:class-names="" text:cond-style-name="" text:id="id233">
              <text:span text:style-name="a1065" text:class-names="">Βασιζόμενη στην Κινητική Σταθερότητα του Ροταξανιου</text:span>
            </text:p>
          </draw:text-box>
          <svg:title/>
          <svg:desc/>
        </draw:frame>
        <draw:custom-shape svg:x="7.28808in" svg:y="4.04806in" svg:width="4.97222in" svg:height="1.20612in" draw:id="id236" draw:style-name="a1070" draw:name="Rectangle 13">
          <svg:title/>
          <svg:desc/>
          <text:p text:style-name="a1069" text:class-names="" text:cond-style-name="" text:id="id235">
            <text:span text:style-name="a1068" text:class-names=""/>
          </text:p>
          <draw:enhanced-geometry xmlns:dr3d="urn:oasis:names:tc:opendocument:xmlns:dr3d:1.0" draw:type="non-primitive" svg:viewBox="0 0 21600 21600" draw:enhanced-path="M 0 0 L 21600 0 21600 21600 0 21600 Z N"/>
        </draw:custom-shape>
        <draw:frame draw:id="id239" draw:style-name="a1080" draw:name="TextBox 14" svg:x="7.24352in" svg:y="4.12272in" svg:width="5.04861in" svg:height="1.00977in">
          <draw:text-box>
            <text:p text:style-name="a1073" text:class-names="" text:cond-style-name="" text:id="id237">
              <text:span text:style-name="a1071" text:class-names="">
                Αύξηση
                <text:s text:c="1"/>
              </text:span>
              <text:span text:style-name="a1072" text:class-names="">
                θ 
                <text:s text:c="7"/>
                Κατάλληλο Μέγεθος Ακραίων Ομάδων (το Γραμμικό Μόριο Μπαίνει)
              </text:span>
            </text:p>
            <text:p text:style-name="a1079" text:class-names="" text:cond-style-name="" text:id="id238">
              <text:span text:style-name="a1074" text:class-names="">
                <text:s text:c="2"/>
              </text:span>
              <text:span text:style-name="a1075" text:class-names="">
                Μείωση
                <text:s text:c="1"/>
              </text:span>
              <text:span text:style-name="a1076" text:class-names="">θ</text:span>
              <text:span text:style-name="a1077" text:class-names="">
                <text:s text:c="8"/>
              </text:span>
              <text:span text:style-name="a1078" text:class-names="">Παγιδεύεται</text:span>
            </text:p>
          </draw:text-box>
          <svg:title/>
          <svg:desc/>
        </draw:frame>
        <draw:frame draw:id="id241" draw:style-name="a1083" draw:name="TextBox 15" svg:x="6.67246in" svg:y="5.94788in" svg:width="2.22222in" svg:height="0.43757in">
          <draw:text-box>
            <text:p text:style-name="a1082" text:class-names="" text:cond-style-name="" text:id="id240">
              <text:span text:style-name="a1081" text:class-names="">
                Χρήση Μετάλλου
                <text:s text:c="1"/>
              </text:span>
            </text:p>
          </draw:text-box>
          <svg:title/>
          <svg:desc/>
        </draw:frame>
        <draw:custom-shape svg:x="8.91089in" svg:y="5.75in" svg:width="0.14073in" svg:height="0.83333in" draw:id="id243" draw:style-name="a1086" draw:name="Left Brace 16">
          <svg:title/>
          <svg:desc/>
          <text:p text:style-name="a1085" text:class-names="" text:cond-style-name="" text:id="id242">
            <text:span text:style-name="a1084"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245" draw:style-name="a1089" draw:name="TextBox 17" svg:x="9.06782in" svg:y="5.53122in" svg:width="4.17846in" svg:height="0.43757in">
          <draw:text-box>
            <text:p text:style-name="a1088" text:class-names="" text:cond-style-name="" text:id="id244">
              <text:span text:style-name="a1087" text:class-names="">Συνδυασμός Πρόδρομων Ουσιών</text:span>
            </text:p>
          </draw:text-box>
          <svg:title/>
          <svg:desc/>
        </draw:frame>
        <draw:frame draw:id="id247" draw:style-name="a1093" draw:name="TextBox 19" svg:x="9.06782in" svg:y="6.15007in" svg:width="4.17846in" svg:height="0.77415in">
          <draw:text-box>
            <text:p text:style-name="a1092" text:class-names="" text:cond-style-name="" text:id="id246">
              <text:span text:style-name="a1090" text:class-names="">
                Ομοιοπολικός
                <text:s text:c="1"/>
              </text:span>
              <text:span text:style-name="a1091" text:class-names="">Δεσμός Μεταξύ των Αντιδραστηρίων</text:span>
            </text:p>
          </draw:text-box>
          <svg:title/>
          <svg:desc/>
        </draw:frame>
        <draw:connector draw:type="line" svg:x1="8.55622in" svg:y1="4.36923in" svg:x2="8.89468in" svg:y2="4.36923in" draw:id="id248" draw:style-name="a1095" draw:name="Straight Arrow Connector 20">
          <svg:title/>
          <svg:desc/>
        </draw:connector>
        <draw:connector draw:type="line" svg:x1="8.55622in" svg:y1="4.96667in" svg:x2="8.89468in" svg:y2="4.96667in" draw:id="id249" draw:style-name="a1097" draw:name="Straight Arrow Connector 21">
          <svg:title/>
          <svg:desc/>
        </draw:connector>
        <draw:connector draw:type="line" svg:x1="9.79908in" svg:y1="1.43077in" svg:x2="10.26062in" svg:y2="1.43077in" draw:id="id250" draw:style-name="a1099" draw:name="Straight Arrow Connector 18">
          <svg:title/>
          <svg:desc/>
        </draw:connector>
        <draw:connector draw:type="line" svg:x1="10.26062in" svg:y1="3.18321in" svg:x2="10.72216in" svg:y2="3.18321in" draw:id="id251" draw:style-name="a1101" draw:name="Straight Arrow Connector 18">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21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26"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5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2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3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24"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5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3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2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3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3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39"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48"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4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2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4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4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4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47" smil:attributeName="visibility" smil:to="visible" smil:begin="0.0s" smil:dur="0.00100000004749745s" smil:fill="hold"/>
                </anim:par>
              </anim:par>
            </anim:par>
          </anim:seq>
        </anim:par>
      </draw:page>
      <draw:page draw:name="Slide7" draw:style-name="a1102" draw:master-page-name="Master1-Layout7-blank-Blank" presentation:presentation-page-layout-name="Master1-PPL7" draw:id="Slide-262">
        <draw:custom-shape svg:x="0.65278in" svg:y="1.52733in" svg:width="6.22044in" svg:height="0.76503in" draw:id="id253" draw:style-name="a1105" draw:name="Round Diagonal Corner Rectangle 4">
          <svg:title/>
          <svg:desc/>
          <text:p text:style-name="a1104" text:class-names="" text:cond-style-name="" text:id="id252">
            <text:span text:style-name="a1103" text:class-names=""/>
          </text:p>
          <draw:enhanced-geometry xmlns:dr3d="urn:oasis:names:tc:opendocument:xmlns:dr3d:1.0" draw:path-stretchpoint-x="21600" draw:path-stretchpoint-y="21600" draw:type="non-primitive" svg:viewBox="0 0 21600 21600" draw:enhanced-path="M ?f25 ?f11 L ?f28 ?f11 A ?f78 ?f79 ?f80 ?f81 ?f28 ?f11 ?f75 ?f77  W ?f82 ?f83 ?f84 ?f85 ?f28 ?f11 ?f75 ?f77 L ?f18 ?f27 A ?f121 ?f122 ?f123 ?f124 ?f18 ?f27 ?f118 ?f120  W ?f125 ?f126 ?f127 ?f128 ?f18 ?f27 ?f118 ?f120 L ?f26 ?f19 A ?f164 ?f165 ?f166 ?f167 ?f26 ?f19 ?f161 ?f163  W ?f168 ?f169 ?f170 ?f171 ?f26 ?f19 ?f161 ?f163 L ?f11 ?f25 A ?f207 ?f208 ?f209 ?f210 ?f11 ?f25 ?f204 ?f206  W ?f211 ?f212 ?f213 ?f214 ?f11 ?f25 ?f204 ?f206 Z N" draw:text-areas="?f36 ?f36 ?f37 ?f38">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16667"/>
            <draw:equation draw:name="f13" draw:formula="?f8 / 21600"/>
            <draw:equation draw:name="f14" draw:formula="?f7 / 21600"/>
            <draw:equation draw:name="f15" draw:formula="21600 * ?f8"/>
            <draw:equation draw:name="f16" draw:formula="21600 * ?f7"/>
            <draw:equation draw:name="f17" draw:formula="min(?f14, ?f13)"/>
            <draw:equation draw:name="f18" draw:formula="?f15 / ?f9"/>
            <draw:equation draw:name="f19" draw:formula="?f16 / ?f9"/>
            <draw:equation draw:name="f20" draw:formula="?f19 - ?f11"/>
            <draw:equation draw:name="f21" draw:formula="?f18 - ?f11"/>
            <draw:equation draw:name="f22" draw:formula="min(?f21, ?f20)"/>
            <draw:equation draw:name="f23" draw:formula="?f22 * ?f12"/>
            <draw:equation draw:name="f24" draw:formula="?f22 * ?f11"/>
            <draw:equation draw:name="f25" draw:formula="?f23 / 100000"/>
            <draw:equation draw:name="f26" draw:formula="?f24 / 100000"/>
            <draw:equation draw:name="f27" draw:formula="?f19 - ?f25"/>
            <draw:equation draw:name="f28" draw:formula="?f18 - ?f26"/>
            <draw:equation draw:name="f29" draw:formula="?f25 * 29289"/>
            <draw:equation draw:name="f30" draw:formula="?f26 * 29289"/>
            <draw:equation draw:name="f31" draw:formula="?f25 * ?f17"/>
            <draw:equation draw:name="f32" draw:formula="?f26 * ?f17"/>
            <draw:equation draw:name="f33" draw:formula="?f29 / 100000"/>
            <draw:equation draw:name="f34" draw:formula="?f30 / 100000"/>
            <draw:equation draw:name="f35" draw:formula="?f33 - ?f34"/>
            <draw:equation draw:name="f36" draw:formula="if(?f35, ?f33, ?f34)"/>
            <draw:equation draw:name="f37" draw:formula="?f18 - ?f36"/>
            <draw:equation draw:name="f38" draw:formula="?f19 - ?f36"/>
            <draw:equation draw:name="f39" draw:formula="21550000 - ?f2"/>
            <draw:equation draw:name="f40" draw:formula="if(?f39, ?f2, 21550000)"/>
            <draw:equation draw:name="f41" draw:formula="-21550000 - ?f40"/>
            <draw:equation draw:name="f42" draw:formula="if(?f41, -21550000, ?f40)"/>
            <draw:equation draw:name="f43" draw:formula="?f0 + ?f42"/>
            <draw:equation draw:name="f44" draw:formula="?f0 + ?f2"/>
            <draw:equation draw:name="f45" draw:formula="?f44 * ?f10 / ?f1"/>
            <draw:equation draw:name="f46" draw:formula="0 - ?f45"/>
            <draw:equation draw:name="f47" draw:formula="cos(?f46)"/>
            <draw:equation draw:name="f48" draw:formula="0 - ?f47"/>
            <draw:equation draw:name="f49" draw:formula="?f48 * ?f32"/>
            <draw:equation draw:name="f50" draw:formula="sin(?f46)"/>
            <draw:equation draw:name="f51" draw:formula="0 - ?f50"/>
            <draw:equation draw:name="f52" draw:formula="?f51 * ?f32"/>
            <draw:equation draw:name="f53" draw:formula="sqrt(?f49 * ?f49 + ?f52 * ?f52 + 0 * 0)"/>
            <draw:equation draw:name="f54" draw:formula="?f32 * ?f32 / ?f53"/>
            <draw:equation draw:name="f55" draw:formula="?f51 * ?f54"/>
            <draw:equation draw:name="f56" draw:formula="?f28 - ?f55"/>
            <draw:equation draw:name="f57" draw:formula="?f48 * ?f54"/>
            <draw:equation draw:name="f58" draw:formula="?f11 - ?f57"/>
            <draw:equation draw:name="f59" draw:formula="?f56 - ?f32"/>
            <draw:equation draw:name="f60" draw:formula="?f58 - ?f32"/>
            <draw:equation draw:name="f61" draw:formula="?f56 + ?f32"/>
            <draw:equation draw:name="f62" draw:formula="?f58 + ?f32"/>
            <draw:equation draw:name="f63" draw:formula="?f43 + ?f2"/>
            <draw:equation draw:name="f64" draw:formula="?f63 * ?f10 / ?f1"/>
            <draw:equation draw:name="f65" draw:formula="0 - ?f64"/>
            <draw:equation draw:name="f66" draw:formula="cos(?f65)"/>
            <draw:equation draw:name="f67" draw:formula="0 - ?f66"/>
            <draw:equation draw:name="f68" draw:formula="?f67 * ?f32"/>
            <draw:equation draw:name="f69" draw:formula="sin(?f65)"/>
            <draw:equation draw:name="f70" draw:formula="0 - ?f69"/>
            <draw:equation draw:name="f71" draw:formula="?f70 * ?f32"/>
            <draw:equation draw:name="f72" draw:formula="sqrt(?f68 * ?f68 + ?f71 * ?f71 + 0 * 0)"/>
            <draw:equation draw:name="f73" draw:formula="?f32 * ?f32 / ?f72"/>
            <draw:equation draw:name="f74" draw:formula="?f70 * ?f73"/>
            <draw:equation draw:name="f75" draw:formula="?f56 + ?f74"/>
            <draw:equation draw:name="f76" draw:formula="?f67 * ?f73"/>
            <draw:equation draw:name="f77" draw:formula="?f58 + ?f76"/>
            <draw:equation draw:name="f78" draw:formula="if(?f42, ?f28, ?f59)"/>
            <draw:equation draw:name="f79" draw:formula="if(?f42, ?f11, ?f60)"/>
            <draw:equation draw:name="f80" draw:formula="if(?f42, ?f28, ?f61)"/>
            <draw:equation draw:name="f81" draw:formula="if(?f42, ?f11, ?f62)"/>
            <draw:equation draw:name="f82" draw:formula="if(?f42, ?f59, ?f75)"/>
            <draw:equation draw:name="f83" draw:formula="if(?f42, ?f60, ?f77)"/>
            <draw:equation draw:name="f84" draw:formula="if(?f42, ?f61, ?f75)"/>
            <draw:equation draw:name="f85" draw:formula="if(?f42, ?f62, ?f77)"/>
            <draw:equation draw:name="f86" draw:formula="?f11 + ?f42"/>
            <draw:equation draw:name="f87" draw:formula="?f11 + ?f2"/>
            <draw:equation draw:name="f88" draw:formula="?f87 * ?f10 / ?f1"/>
            <draw:equation draw:name="f89" draw:formula="0 - ?f88"/>
            <draw:equation draw:name="f90" draw:formula="cos(?f89)"/>
            <draw:equation draw:name="f91" draw:formula="0 - ?f90"/>
            <draw:equation draw:name="f92" draw:formula="?f91 * ?f31"/>
            <draw:equation draw:name="f93" draw:formula="sin(?f89)"/>
            <draw:equation draw:name="f94" draw:formula="0 - ?f93"/>
            <draw:equation draw:name="f95" draw:formula="?f94 * ?f31"/>
            <draw:equation draw:name="f96" draw:formula="sqrt(?f92 * ?f92 + ?f95 * ?f95 + 0 * 0)"/>
            <draw:equation draw:name="f97" draw:formula="?f31 * ?f31 / ?f96"/>
            <draw:equation draw:name="f98" draw:formula="?f94 * ?f97"/>
            <draw:equation draw:name="f99" draw:formula="?f18 - ?f98"/>
            <draw:equation draw:name="f100" draw:formula="?f91 * ?f97"/>
            <draw:equation draw:name="f101" draw:formula="?f27 - ?f100"/>
            <draw:equation draw:name="f102" draw:formula="?f99 - ?f31"/>
            <draw:equation draw:name="f103" draw:formula="?f101 - ?f31"/>
            <draw:equation draw:name="f104" draw:formula="?f99 + ?f31"/>
            <draw:equation draw:name="f105" draw:formula="?f101 + ?f31"/>
            <draw:equation draw:name="f106" draw:formula="?f86 + ?f2"/>
            <draw:equation draw:name="f107" draw:formula="?f106 * ?f10 / ?f1"/>
            <draw:equation draw:name="f108" draw:formula="0 - ?f107"/>
            <draw:equation draw:name="f109" draw:formula="cos(?f108)"/>
            <draw:equation draw:name="f110" draw:formula="0 - ?f109"/>
            <draw:equation draw:name="f111" draw:formula="?f110 * ?f31"/>
            <draw:equation draw:name="f112" draw:formula="sin(?f108)"/>
            <draw:equation draw:name="f113" draw:formula="0 - ?f112"/>
            <draw:equation draw:name="f114" draw:formula="?f113 * ?f31"/>
            <draw:equation draw:name="f115" draw:formula="sqrt(?f111 * ?f111 + ?f114 * ?f114 + 0 * 0)"/>
            <draw:equation draw:name="f116" draw:formula="?f31 * ?f31 / ?f115"/>
            <draw:equation draw:name="f117" draw:formula="?f113 * ?f116"/>
            <draw:equation draw:name="f118" draw:formula="?f99 + ?f117"/>
            <draw:equation draw:name="f119" draw:formula="?f110 * ?f116"/>
            <draw:equation draw:name="f120" draw:formula="?f101 + ?f119"/>
            <draw:equation draw:name="f121" draw:formula="if(?f42, ?f18, ?f102)"/>
            <draw:equation draw:name="f122" draw:formula="if(?f42, ?f27, ?f103)"/>
            <draw:equation draw:name="f123" draw:formula="if(?f42, ?f18, ?f104)"/>
            <draw:equation draw:name="f124" draw:formula="if(?f42, ?f27, ?f105)"/>
            <draw:equation draw:name="f125" draw:formula="if(?f42, ?f102, ?f118)"/>
            <draw:equation draw:name="f126" draw:formula="if(?f42, ?f103, ?f120)"/>
            <draw:equation draw:name="f127" draw:formula="if(?f42, ?f104, ?f118)"/>
            <draw:equation draw:name="f128" draw:formula="if(?f42, ?f105, ?f120)"/>
            <draw:equation draw:name="f129" draw:formula="?f2 + ?f42"/>
            <draw:equation draw:name="f130" draw:formula="?f2 + ?f2"/>
            <draw:equation draw:name="f131" draw:formula="?f130 * ?f10 / ?f1"/>
            <draw:equation draw:name="f132" draw:formula="0 - ?f131"/>
            <draw:equation draw:name="f133" draw:formula="cos(?f132)"/>
            <draw:equation draw:name="f134" draw:formula="0 - ?f133"/>
            <draw:equation draw:name="f135" draw:formula="?f134 * ?f32"/>
            <draw:equation draw:name="f136" draw:formula="sin(?f132)"/>
            <draw:equation draw:name="f137" draw:formula="0 - ?f136"/>
            <draw:equation draw:name="f138" draw:formula="?f137 * ?f32"/>
            <draw:equation draw:name="f139" draw:formula="sqrt(?f135 * ?f135 + ?f138 * ?f138 + 0 * 0)"/>
            <draw:equation draw:name="f140" draw:formula="?f32 * ?f32 / ?f139"/>
            <draw:equation draw:name="f141" draw:formula="?f137 * ?f140"/>
            <draw:equation draw:name="f142" draw:formula="?f26 - ?f141"/>
            <draw:equation draw:name="f143" draw:formula="?f134 * ?f140"/>
            <draw:equation draw:name="f144" draw:formula="?f19 - ?f143"/>
            <draw:equation draw:name="f145" draw:formula="?f142 - ?f32"/>
            <draw:equation draw:name="f146" draw:formula="?f144 - ?f32"/>
            <draw:equation draw:name="f147" draw:formula="?f142 + ?f32"/>
            <draw:equation draw:name="f148" draw:formula="?f144 + ?f32"/>
            <draw:equation draw:name="f149" draw:formula="?f129 + ?f2"/>
            <draw:equation draw:name="f150" draw:formula="?f149 * ?f10 / ?f1"/>
            <draw:equation draw:name="f151" draw:formula="0 - ?f150"/>
            <draw:equation draw:name="f152" draw:formula="cos(?f151)"/>
            <draw:equation draw:name="f153" draw:formula="0 - ?f152"/>
            <draw:equation draw:name="f154" draw:formula="?f153 * ?f32"/>
            <draw:equation draw:name="f155" draw:formula="sin(?f151)"/>
            <draw:equation draw:name="f156" draw:formula="0 - ?f155"/>
            <draw:equation draw:name="f157" draw:formula="?f156 * ?f32"/>
            <draw:equation draw:name="f158" draw:formula="sqrt(?f154 * ?f154 + ?f157 * ?f157 + 0 * 0)"/>
            <draw:equation draw:name="f159" draw:formula="?f32 * ?f32 / ?f158"/>
            <draw:equation draw:name="f160" draw:formula="?f156 * ?f159"/>
            <draw:equation draw:name="f161" draw:formula="?f142 + ?f160"/>
            <draw:equation draw:name="f162" draw:formula="?f153 * ?f159"/>
            <draw:equation draw:name="f163" draw:formula="?f144 + ?f162"/>
            <draw:equation draw:name="f164" draw:formula="if(?f42, ?f26, ?f145)"/>
            <draw:equation draw:name="f165" draw:formula="if(?f42, ?f19, ?f146)"/>
            <draw:equation draw:name="f166" draw:formula="if(?f42, ?f26, ?f147)"/>
            <draw:equation draw:name="f167" draw:formula="if(?f42, ?f19, ?f148)"/>
            <draw:equation draw:name="f168" draw:formula="if(?f42, ?f145, ?f161)"/>
            <draw:equation draw:name="f169" draw:formula="if(?f42, ?f146, ?f163)"/>
            <draw:equation draw:name="f170" draw:formula="if(?f42, ?f147, ?f161)"/>
            <draw:equation draw:name="f171" draw:formula="if(?f42, ?f148, ?f163)"/>
            <draw:equation draw:name="f172" draw:formula="?f1 + ?f42"/>
            <draw:equation draw:name="f173" draw:formula="?f1 + ?f2"/>
            <draw:equation draw:name="f174" draw:formula="?f173 * ?f10 / ?f1"/>
            <draw:equation draw:name="f175" draw:formula="0 - ?f174"/>
            <draw:equation draw:name="f176" draw:formula="cos(?f175)"/>
            <draw:equation draw:name="f177" draw:formula="0 - ?f176"/>
            <draw:equation draw:name="f178" draw:formula="?f177 * ?f31"/>
            <draw:equation draw:name="f179" draw:formula="sin(?f175)"/>
            <draw:equation draw:name="f180" draw:formula="0 - ?f179"/>
            <draw:equation draw:name="f181" draw:formula="?f180 * ?f31"/>
            <draw:equation draw:name="f182" draw:formula="sqrt(?f178 * ?f178 + ?f181 * ?f181 + 0 * 0)"/>
            <draw:equation draw:name="f183" draw:formula="?f31 * ?f31 / ?f182"/>
            <draw:equation draw:name="f184" draw:formula="?f180 * ?f183"/>
            <draw:equation draw:name="f185" draw:formula="?f11 - ?f184"/>
            <draw:equation draw:name="f186" draw:formula="?f177 * ?f183"/>
            <draw:equation draw:name="f187" draw:formula="?f25 - ?f186"/>
            <draw:equation draw:name="f188" draw:formula="?f185 - ?f31"/>
            <draw:equation draw:name="f189" draw:formula="?f187 - ?f31"/>
            <draw:equation draw:name="f190" draw:formula="?f185 + ?f31"/>
            <draw:equation draw:name="f191" draw:formula="?f187 + ?f31"/>
            <draw:equation draw:name="f192" draw:formula="?f172 + ?f2"/>
            <draw:equation draw:name="f193" draw:formula="?f192 * ?f10 / ?f1"/>
            <draw:equation draw:name="f194" draw:formula="0 - ?f193"/>
            <draw:equation draw:name="f195" draw:formula="cos(?f194)"/>
            <draw:equation draw:name="f196" draw:formula="0 - ?f195"/>
            <draw:equation draw:name="f197" draw:formula="?f196 * ?f31"/>
            <draw:equation draw:name="f198" draw:formula="sin(?f194)"/>
            <draw:equation draw:name="f199" draw:formula="0 - ?f198"/>
            <draw:equation draw:name="f200" draw:formula="?f199 * ?f31"/>
            <draw:equation draw:name="f201" draw:formula="sqrt(?f197 * ?f197 + ?f200 * ?f200 + 0 * 0)"/>
            <draw:equation draw:name="f202" draw:formula="?f31 * ?f31 / ?f201"/>
            <draw:equation draw:name="f203" draw:formula="?f199 * ?f202"/>
            <draw:equation draw:name="f204" draw:formula="?f185 + ?f203"/>
            <draw:equation draw:name="f205" draw:formula="?f196 * ?f202"/>
            <draw:equation draw:name="f206" draw:formula="?f187 + ?f205"/>
            <draw:equation draw:name="f207" draw:formula="if(?f42, ?f11, ?f188)"/>
            <draw:equation draw:name="f208" draw:formula="if(?f42, ?f25, ?f189)"/>
            <draw:equation draw:name="f209" draw:formula="if(?f42, ?f11, ?f190)"/>
            <draw:equation draw:name="f210" draw:formula="if(?f42, ?f25, ?f191)"/>
            <draw:equation draw:name="f211" draw:formula="if(?f42, ?f188, ?f204)"/>
            <draw:equation draw:name="f212" draw:formula="if(?f42, ?f189, ?f206)"/>
            <draw:equation draw:name="f213" draw:formula="if(?f42, ?f190, ?f204)"/>
            <draw:equation draw:name="f214" draw:formula="if(?f42, ?f191, ?f206)"/>
          </draw:enhanced-geometry>
        </draw:custom-shape>
        <draw:frame draw:id="id254" draw:style-name="a1106" draw:name="Picture 11" svg:x="0.65278in" svg:y="3.8273in" svg:width="4.97268in" svg:height="2.51781in" style:rel-width="scale" style:rel-height="scale">
          <draw:image xlink:href="media/image6.png" xlink:type="simple" xlink:show="embed" xlink:actuate="onLoad"/>
          <svg:title/>
          <svg:desc/>
        </draw:frame>
        <draw:frame draw:id="id255" draw:style-name="a1107" draw:name="Picture 6" svg:x="7.34722in" svg:y="2.51389in" svg:width="5.98611in" svg:height="3.30204in" style:rel-width="scale" style:rel-height="scale">
          <draw:image xlink:href="media/image7.png" xlink:type="simple" xlink:show="embed" xlink:actuate="onLoad"/>
          <svg:title/>
          <svg:desc/>
        </draw:frame>
        <draw:custom-shape svg:x="0in" svg:y="0in" svg:width="13.33333in" svg:height="0.61429in" draw:id="id256" draw:style-name="a1110" draw:name="Rectangle 1">
          <svg:title/>
          <svg:desc/>
          <text:p text:style-name="a1109" text:class-names="" text:cond-style-name="">
            <text:span text:style-name="a1108" text:class-names="">Δομή Κατενανίων</text:span>
          </text:p>
          <draw:enhanced-geometry xmlns:dr3d="urn:oasis:names:tc:opendocument:xmlns:dr3d:1.0" draw:type="non-primitive" svg:viewBox="0 0 21600 21600" draw:enhanced-path="M 0 0 L 21600 0 21600 21600 0 21600 Z N"/>
        </draw:custom-shape>
        <draw:frame draw:id="id257" draw:style-name="a1115" draw:name="TextBox 2" svg:x="0in" svg:y="0.86774in" svg:width="8.05556in" svg:height="0.43757in">
          <draw:text-box>
            <text:p text:style-name="a1114" text:class-names="" text:cond-style-name="">
              <text:span text:style-name="a1111" text:class-names="">
                Κατενάνια
                <text:s text:c="1"/>
              </text:span>
              <text:span text:style-name="a1112" text:class-names="">
                <text:s text:c="10"/>
              </text:span>
              <text:span text:style-name="a1113" text:class-names="">
                Αλυσίδα με 2 ή Περισσότερα Μακροκυκλικά Μόρια
                <text:s text:c="1"/>
              </text:span>
            </text:p>
          </draw:text-box>
          <svg:title/>
          <svg:desc/>
        </draw:frame>
        <draw:frame draw:id="id259" draw:style-name="a1124" draw:name="TextBox 3" svg:x="1.19028in" svg:y="1.69107in" svg:width="5.8in" svg:height="0.43757in">
          <draw:text-box>
            <text:p text:style-name="a1123" text:class-names="" text:cond-style-name="" text:id="id258">
              <text:span text:style-name="a1116" text:class-names="">
                Κατά
                <text:s text:c="1"/>
              </text:span>
              <text:span text:style-name="a1117" text:class-names="">JUPAC</text:span>
              <text:span text:style-name="a1118" text:class-names="">
                <text:s text:c="1"/>
                Ονομασία
                <text:s text:c="1"/>
              </text:span>
              <text:span text:style-name="a1119" text:class-names="">
                <text:s text:c="5"/>
              </text:span>
              <text:span text:style-name="a1120" text:class-names="">
                <text:s text:c="5"/>
                [
              </text:span>
              <text:span text:style-name="a1121" text:class-names="">n</text:span>
              <text:span text:style-name="a1122" text:class-names="">
                ] Κατενάνια 
                <text:s text:c="1"/>
              </text:span>
            </text:p>
          </draw:text-box>
          <svg:title/>
          <svg:desc/>
        </draw:frame>
        <draw:frame draw:id="id261" draw:style-name="a1132" draw:name="TextBox 5" svg:x="0in" svg:y="2.50911in" svg:width="8.53846in" svg:height="0.43757in">
          <draw:text-box>
            <text:p text:style-name="a1131" text:class-names="" text:cond-style-name="" text:id="id260">
              <text:span text:style-name="a1125" text:class-names="">
                Απλούστερο Κατενάνιο
                <text:s text:c="1"/>
              </text:span>
              <text:span text:style-name="a1126" text:class-names="">
                <text:s text:c="8"/>
              </text:span>
              <text:span text:style-name="a1127" text:class-names="">
                <text:s text:c="1"/>
                2 Μακροκυκλικά Μόρια
                <text:s text:c="1"/>
              </text:span>
              <text:span text:style-name="a1128" text:class-names="">
                <text:s text:c="3"/>
              </text:span>
              <text:span text:style-name="a1129" text:class-names="">
                <text:s text:c="5"/>
              </text:span>
              <text:span text:style-name="a1130" text:class-names="">
                <text:s text:c="1"/>
                [2] Κατενάνια
              </text:span>
            </text:p>
          </draw:text-box>
          <svg:title/>
          <svg:desc/>
        </draw:frame>
        <draw:custom-shape svg:x="10.00615in" svg:y="4.94836in" svg:width="0.33849in" svg:height="0.64233in" draw:id="id263" draw:style-name="a1135" draw:name="Down Arrow 7">
          <svg:title/>
          <svg:desc/>
          <text:p text:style-name="a1134" text:class-names="" text:cond-style-name="" text:id="id262">
            <text:span text:style-name="a113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909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265" draw:style-name="a1138" draw:name="TextBox 8" svg:x="8.875in" svg:y="6.82683in" svg:width="2.93056in" svg:height="0.50488in">
          <draw:text-box>
            <text:p text:style-name="a1137" text:class-names="" text:cond-style-name="" text:id="id264">
              <text:span text:style-name="a1136" text:class-names="">Φυσικό Κατενάνιο</text:span>
            </text:p>
          </draw:text-box>
          <svg:title/>
          <svg:desc/>
        </draw:frame>
        <draw:frame draw:id="id267" draw:style-name="a1143" draw:name="TextBox 9" svg:x="7.34722in" svg:y="5.73789in" svg:width="5.88889in" svg:height="0.43757in">
          <draw:text-box>
            <text:p text:style-name="a1142" text:class-names="" text:cond-style-name="" text:id="id266">
              <text:span text:style-name="a1139" text:class-names="">
                Σύζευξη 2 Κυκλικών Μορίων
                <text:s text:c="1"/>
              </text:span>
              <text:span text:style-name="a1140" text:class-names="">
                DNA
                <text:s text:c="1"/>
              </text:span>
              <text:span text:style-name="a1141" text:class-names="">(Πλασμιδίων)</text:span>
            </text:p>
          </draw:text-box>
          <svg:title/>
          <svg:desc/>
        </draw:frame>
        <draw:custom-shape svg:x="10.02599in" svg:y="6.30097in" svg:width="0.31429in" svg:height="0.52586in" draw:id="id269" draw:style-name="a1146" draw:name="Down Arrow 10">
          <svg:title/>
          <svg:desc/>
          <text:p text:style-name="a1145" text:class-names="" text:cond-style-name="" text:id="id268">
            <text:span text:style-name="a114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514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271" draw:style-name="a1154" draw:name="TextBox 12" svg:x="0.54077in" svg:y="6.12633in" svg:width="6.12589in" svg:height="0.43757in">
          <draw:text-box>
            <text:p text:style-name="a1153" text:class-names="" text:cond-style-name="" text:id="id270">
              <text:span text:style-name="a1147" text:class-names="">
                Fraser Stoddart
                <text:s text:c="1"/>
              </text:span>
              <text:span text:style-name="a1148" text:class-names="">
                <text:s text:c="10"/>
                Ολυμπιαδάνιο
              </text:span>
              <text:span text:style-name="a1149" text:class-names="">
                <text:s text:c="1"/>
              </text:span>
              <text:span text:style-name="a1150" text:class-names="">(</text:span>
              <text:span text:style-name="a1151" text:class-names="">
                [5]
                <text:s text:c="1"/>
              </text:span>
              <text:span text:style-name="a1152" text:class-names="">Κατενανια)</text:span>
            </text:p>
          </draw:text-box>
          <svg:title/>
          <svg:desc/>
        </draw:frame>
        <draw:connector draw:type="line" svg:x1="4.12985in" svg:y1="1.92313in" svg:x2="4.59139in" svg:y2="1.92313in" draw:id="id272" draw:style-name="a1156" draw:name="Straight Arrow Connector 13">
          <svg:title/>
          <svg:desc/>
        </draw:connector>
        <draw:connector draw:type="line" svg:x1="6.20512in" svg:y1="2.72789in" svg:x2="6.66666in" svg:y2="2.72789in" draw:id="id273" draw:style-name="a1158" draw:name="Straight Arrow Connector 14">
          <svg:title/>
          <svg:desc/>
        </draw:connector>
        <draw:connector draw:type="line" svg:x1="2.78883in" svg:y1="2.72789in" svg:x2="3.25037in" svg:y2="2.72789in" draw:id="id274" draw:style-name="a1160" draw:name="Straight Arrow Connector 15">
          <svg:title/>
          <svg:desc/>
        </draw:connector>
        <draw:connector draw:type="line" svg:x1="2.43498in" svg:y1="6.34511in" svg:x2="2.89652in" svg:y2="6.34511in" draw:id="id275" draw:style-name="a1162" draw:name="Straight Arrow Connector 16">
          <svg:title/>
          <svg:desc/>
        </draw:connector>
        <draw:connector draw:type="line" svg:x1="1.40165in" svg:y1="1.12716in" svg:x2="1.86319in" svg:y2="1.12716in" draw:id="id276" draw:style-name="a1164" draw:name="Straight Arrow Connector 17">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259"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7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5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61"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7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7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25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71" smil:attributeName="visibility" smil:to="visible" smil:begin="0.0s" smil:dur="0.00100000004749745s" smil:fill="hold"/>
                </anim:par>
                <anim:par presentation:node-type="with-previous" presentation:preset-id="1" presentation:preset-sub-type="0" presentation:preset-class="entrance" smil:begin="0.0s" smil:fill="hold">
                  <anim:set smil:targetElement="id27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25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6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6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6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65" smil:attributeName="visibility" smil:to="visible" smil:begin="0.0s" smil:dur="0.00100000004749745s" smil:fill="hold"/>
                </anim:par>
              </anim:par>
            </anim:par>
          </anim:seq>
        </anim:par>
      </draw:page>
      <draw:page draw:name="Slide5" draw:style-name="a1165" draw:master-page-name="Master1-Layout7-blank-Blank" presentation:presentation-page-layout-name="Master1-PPL7" draw:id="Slide-260">
        <draw:frame draw:id="id277" draw:style-name="a1166" draw:name="Picture 4" svg:x="0.09848in" svg:y="1.15748in" svg:width="6.29254in" svg:height="3.3338in" style:rel-width="scale" style:rel-height="scale">
          <draw:image xlink:href="media/image8.png" xlink:type="simple" xlink:show="embed" xlink:actuate="onLoad"/>
          <svg:title/>
          <svg:desc/>
        </draw:frame>
        <draw:custom-shape svg:x="0in" svg:y="0in" svg:width="13.33333in" svg:height="0.61429in" draw:id="id278" draw:style-name="a1169" draw:name="Rectangle 8">
          <svg:title/>
          <svg:desc/>
          <text:p text:style-name="a1168" text:class-names="" text:cond-style-name="">
            <text:span text:style-name="a1167" text:class-names="">
              Σύνθεση Κατενανίων
              <text:s text:c="1"/>
            </text:span>
          </text:p>
          <draw:enhanced-geometry xmlns:dr3d="urn:oasis:names:tc:opendocument:xmlns:dr3d:1.0" draw:type="non-primitive" svg:viewBox="0 0 21600 21600" draw:enhanced-path="M 0 0 L 21600 0 21600 21600 0 21600 Z N"/>
        </draw:custom-shape>
        <draw:frame draw:id="id279" draw:style-name="a1180" draw:name="TextBox 3" svg:x="0in" svg:y="0.7209in" svg:width="8.07576in" svg:height="0.74049in">
          <draw:text-box>
            <text:p text:style-name="a1177" text:class-names="" text:cond-style-name="">
              <text:span text:style-name="a1170" text:class-names="">
                Δεσμοί Συναρμογής Ιόντων
                <text:s text:c="1"/>
              </text:span>
              <text:span text:style-name="a1171" text:class-names="">M</text:span>
              <text:span text:style-name="a1172" text:class-names="">
                ετάλλων με τα
                <text:s text:c="1"/>
              </text:span>
              <text:span text:style-name="a1173" text:class-names="">M</text:span>
              <text:span text:style-name="a1174" text:class-names="">
                ακροκυκλικά
                <text:s text:c="1"/>
              </text:span>
              <text:span text:style-name="a1175" text:class-names="">M</text:span>
              <text:span text:style-name="a1176" text:class-names="">όρια</text:span>
            </text:p>
            <text:p text:style-name="a1179" text:class-names="" text:cond-style-name="">
              <text:span text:style-name="a1178" text:class-names=""/>
            </text:p>
          </draw:text-box>
          <svg:title/>
          <svg:desc/>
        </draw:frame>
        <draw:frame draw:id="id281" draw:style-name="a1183" draw:name="TextBox 5" svg:x="7.17512in" svg:y="2.30849in" svg:width="2.4697in" svg:height="0.43757in">
          <draw:text-box>
            <text:p text:style-name="a1182" text:class-names="" text:cond-style-name="" text:id="id280">
              <text:span text:style-name="a1181" text:class-names="">Συνήθη Μέταλλα</text:span>
            </text:p>
          </draw:text-box>
          <svg:title/>
          <svg:desc/>
        </draw:frame>
        <draw:frame draw:id="id283" draw:style-name="a1191" draw:name="TextBox 6" svg:x="1.50378in" svg:y="6.75744in" svg:width="11.05007in" svg:height="0.43757in">
          <draw:text-box>
            <text:p text:style-name="a1190" text:class-names="" text:cond-style-name="" text:id="id282">
              <text:span text:style-name="a1184" text:class-names="">
                Στρατηγική
                <text:s text:c="1"/>
              </text:span>
              <text:span text:style-name="a1185" text:class-names="">Πρότυπο Ενεργού Μετάλλου</text:span>
              <text:span text:style-name="a1186" text:class-names=""> </text:span>
              <text:span text:style-name="a1187" text:class-names="">
                <text:s text:c="6"/>
              </text:span>
              <text:span text:style-name="a1188" text:class-names="">
                <text:s text:c="1"/>
              </text:span>
              <text:span text:style-name="a1189" text:class-names="">
                <text:s text:c="2"/>
                Παραγωγή Προϊόντος με Σχηματισμό Δεσμού
              </text:span>
            </text:p>
          </draw:text-box>
          <svg:title/>
          <svg:desc/>
        </draw:frame>
        <draw:frame draw:id="id285" draw:style-name="a1194" draw:name="TextBox 7" svg:x="2.91521in" svg:y="4.67608in" svg:width="1.25758in" svg:height="0.43757in">
          <draw:text-box>
            <text:p text:style-name="a1193" text:class-names="" text:cond-style-name="" text:id="id284">
              <text:span text:style-name="a1192" text:class-names="">Μέταλλο</text:span>
            </text:p>
          </draw:text-box>
          <svg:title/>
          <svg:desc/>
        </draw:frame>
        <draw:custom-shape svg:x="4.18648in" svg:y="4.26608in" svg:width="0.28788in" svg:height="1.34848in" draw:id="id287" draw:style-name="a1197" draw:name="Left Brace 8">
          <svg:title/>
          <svg:desc/>
          <text:p text:style-name="a1196" text:class-names="" text:cond-style-name="" text:id="id286">
            <text:span text:style-name="a1195"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289" draw:style-name="a1200" draw:name="TextBox 9" svg:x="4.48484in" svg:y="3.97838in" svg:width="4.10606in" svg:height="0.43757in">
          <draw:text-box>
            <text:p text:style-name="a1199" text:class-names="" text:cond-style-name="" text:id="id288">
              <text:span text:style-name="a1198" text:class-names="">Διευκόλυνση Αντίδρασης</text:span>
            </text:p>
          </draw:text-box>
          <svg:title/>
          <svg:desc/>
        </draw:frame>
        <draw:frame draw:id="id291" draw:style-name="a1203" draw:name="TextBox 10" svg:x="4.48484in" svg:y="4.42051in" svg:width="3.65152in" svg:height="0.43757in">
          <draw:text-box>
            <text:p text:style-name="a1202" text:class-names="" text:cond-style-name="" text:id="id290">
              <text:span text:style-name="a1201" text:class-names="">Όχι Μέρος Αυτής</text:span>
            </text:p>
          </draw:text-box>
          <svg:title/>
          <svg:desc/>
        </draw:frame>
        <draw:frame draw:id="id293" draw:style-name="a1206" draw:name="TextBox 11" svg:x="4.47436in" svg:y="4.89487in" svg:width="5.40151in" svg:height="0.43757in">
          <draw:text-box>
            <text:p text:style-name="a1205" text:class-names="" text:cond-style-name="" text:id="id292">
              <text:span text:style-name="a1204" text:class-names="">
                Όχι Προσθήκη σε Στερεοχημικές Ποσότητες
                <text:s text:c="1"/>
              </text:span>
            </text:p>
          </draw:text-box>
          <svg:title/>
          <svg:desc/>
        </draw:frame>
        <draw:frame draw:id="id295" draw:style-name="a1209" draw:name="TextBox 12" svg:x="4.48484in" svg:y="5.38262in" svg:width="8.71212in" svg:height="0.43757in">
          <draw:text-box>
            <text:p text:style-name="a1208" text:class-names="" text:cond-style-name="" text:id="id294">
              <text:span text:style-name="a1207" text:class-names="">Όχι Παρουσία Ειδίκών Θέσεων Συντονισμού σε Ροταξάνια και Κατενάνια</text:span>
            </text:p>
          </draw:text-box>
          <svg:title/>
          <svg:desc/>
        </draw:frame>
        <draw:frame draw:id="id298" draw:style-name="a1215" draw:name="TextBox 13" svg:x="9.92978in" svg:y="2.29162in" svg:width="3.24533in" svg:height="0.70684in">
          <draw:text-box>
            <text:p text:style-name="a1212" text:class-names="" text:cond-style-name="" text:id="id296">
              <text:span text:style-name="a1210" text:class-names="">Li, Co, Ni, Cu, Zn, Ag, Cd</text:span>
              <text:span text:style-name="a1211" text:class-names=""/>
            </text:p>
            <text:p text:style-name="a1214" text:class-names="" text:cond-style-name="" text:id="id297">
              <text:span text:style-name="a1213" text:class-names=""/>
            </text:p>
          </draw:text-box>
          <svg:title/>
          <svg:desc/>
        </draw:frame>
        <draw:custom-shape svg:x="9.64481in" svg:y="2.23228in" svg:width="3.5303in" svg:height="0.58999in" draw:id="id300" draw:style-name="a1218" draw:name="Rectangle 14">
          <svg:title/>
          <svg:desc/>
          <text:p text:style-name="a1217" text:class-names="" text:cond-style-name="" text:id="id299">
            <text:span text:style-name="a1216" text:class-names=""/>
          </text:p>
          <draw:enhanced-geometry xmlns:dr3d="urn:oasis:names:tc:opendocument:xmlns:dr3d:1.0" draw:type="non-primitive" svg:viewBox="0 0 21600 21600" draw:enhanced-path="M 0 0 L 21600 0 21600 21600 0 21600 Z N"/>
        </draw:custom-shape>
        <draw:connector draw:type="line" svg:x1="9.32594in" svg:y1="2.54328in" svg:x2="9.78748in" svg:y2="2.54328in" draw:id="id301" draw:style-name="a1220" draw:name="Straight Arrow Connector 14">
          <svg:title/>
          <svg:desc/>
        </draw:connector>
        <draw:connector draw:type="line" svg:x1="6.16025in" svg:y1="6.98687in" svg:x2="6.62179in" svg:y2="6.98687in" draw:id="id302" draw:style-name="a1222" draw:name="Straight Arrow Connector 15">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28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30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9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0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8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8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28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9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9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9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28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302" smil:attributeName="visibility" smil:to="visible" smil:begin="0.0s" smil:dur="0.00100000004749745s" smil:fill="hold"/>
                </anim:par>
              </anim:par>
            </anim:par>
          </anim:seq>
        </anim:par>
      </draw:page>
      <draw:page draw:name="Slide9" draw:style-name="a1223" draw:master-page-name="Master1-Layout7-blank-Blank" presentation:presentation-page-layout-name="Master1-PPL7" draw:id="Slide-264">
        <draw:frame draw:id="id303" draw:style-name="a1224" draw:name="Picture 6" svg:x="-0.27776in" svg:y="3.67213in" svg:width="7.47651in" svg:height="3.98084in" style:rel-width="scale" style:rel-height="scale">
          <draw:image xlink:href="media/image9.png" xlink:type="simple" xlink:show="embed" xlink:actuate="onLoad"/>
          <svg:title/>
          <svg:desc/>
        </draw:frame>
        <draw:frame draw:id="id304" draw:style-name="a1225" draw:name="Picture 3" svg:x="0in" svg:y="0.86244in" svg:width="6.921in" svg:height="3.46591in" style:rel-width="scale" style:rel-height="scale">
          <draw:image xlink:href="media/image10.png" xlink:type="simple" xlink:show="embed" xlink:actuate="onLoad"/>
          <svg:title/>
          <svg:desc/>
        </draw:frame>
        <draw:custom-shape svg:x="0in" svg:y="0in" svg:width="13.33333in" svg:height="0.61429in" draw:id="id305" draw:style-name="a1228" draw:name="Rectangle 8">
          <svg:title/>
          <svg:desc/>
          <text:p text:style-name="a1227" text:class-names="" text:cond-style-name="">
            <text:span text:style-name="a1226" text:class-names="">
              Σύνθεση Κατενανίων
              <text:s text:c="1"/>
            </text:span>
          </text:p>
          <draw:enhanced-geometry xmlns:dr3d="urn:oasis:names:tc:opendocument:xmlns:dr3d:1.0" draw:type="non-primitive" svg:viewBox="0 0 21600 21600" draw:enhanced-path="M 0 0 L 21600 0 21600 21600 0 21600 Z N"/>
        </draw:custom-shape>
        <draw:frame draw:id="id306" draw:style-name="a1231" draw:name="TextBox 2" svg:x="0in" svg:y="0.77374in" svg:width="4.51515in" svg:height="0.43757in">
          <draw:text-box>
            <text:p text:style-name="a1230" text:class-names="" text:cond-style-name="">
              <text:span text:style-name="a1229" text:class-names="">Αλληλεπιδράσεις Τύπου Δότη-Δέκτη</text:span>
            </text:p>
          </draw:text-box>
          <svg:title/>
          <svg:desc/>
        </draw:frame>
        <draw:custom-shape svg:x="1.80597in" svg:y="1.45946in" svg:width="0.68657in" svg:height="1.74865in" draw:id="id308" draw:style-name="a1234" draw:name="Oval 4">
          <svg:title/>
          <svg:desc/>
          <text:p text:style-name="a1233" text:class-names="" text:cond-style-name="" text:id="id307">
            <text:span text:style-name="a1232"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frame draw:id="id310" draw:style-name="a1237" draw:name="TextBox 5" svg:x="8.66759in" svg:y="2.54554in" svg:width="2.9742in" svg:height="0.43757in">
          <draw:text-box>
            <text:p text:style-name="a1236" text:class-names="" text:cond-style-name="" text:id="id309">
              <text:span text:style-name="a1235" text:class-names="">Δέκτης Ηλεκτρονίων</text:span>
            </text:p>
          </draw:text-box>
          <svg:title/>
          <svg:desc/>
        </draw:frame>
        <draw:frame draw:id="id312" draw:style-name="a1240" draw:name="TextBox 8" svg:x="0in" svg:y="4.08729in" svg:width="2.70149in" svg:height="0.43757in">
          <draw:text-box>
            <text:p text:style-name="a1239" text:class-names="" text:cond-style-name="" text:id="id311">
              <text:span text:style-name="a1238" text:class-names="">Δεσμοί Υδρογόνου</text:span>
            </text:p>
          </draw:text-box>
          <svg:title/>
          <svg:desc/>
        </draw:frame>
        <draw:frame draw:id="id314" draw:style-name="a1244" draw:name="TextBox 9" svg:x="7.14096in" svg:y="4.19291in" svg:width="2.55334in" svg:height="0.43757in">
          <draw:text-box>
            <text:p text:style-name="a1243" text:class-names="" text:cond-style-name="" text:id="id313">
              <text:span text:style-name="a1241" text:class-names="">Δεσμοί Υδρογόνου</text:span>
              <text:span text:style-name="a1242" text:class-names=""/>
            </text:p>
          </draw:text-box>
          <svg:title/>
          <svg:desc/>
        </draw:frame>
        <draw:frame draw:id="id316" draw:style-name="a1248" draw:name="TextBox 10" svg:x="6.16772in" svg:y="6.93928in" svg:width="4.24286in" svg:height="0.43757in">
          <draw:text-box>
            <text:p text:style-name="a1247" text:class-names="" text:cond-style-name="" text:id="id315">
              <text:span text:style-name="a1245" text:class-names="">Ομάδες Αμιδίων - Αιθερομάδες</text:span>
              <text:span text:style-name="a1246" text:class-names=""/>
            </text:p>
          </draw:text-box>
          <svg:title/>
          <svg:desc/>
        </draw:frame>
        <draw:frame draw:id="id318" draw:style-name="a1252" draw:name="TextBox 11" svg:x="7.58572in" svg:y="5.25629in" svg:width="1.79104in" svg:height="0.43757in">
          <draw:text-box>
            <text:p text:style-name="a1251" text:class-names="" text:cond-style-name="" text:id="id317">
              <text:span text:style-name="a1249" text:class-names="">Κατενάνια</text:span>
              <text:span text:style-name="a1250" text:class-names=""/>
            </text:p>
          </draw:text-box>
          <svg:title/>
          <svg:desc/>
        </draw:frame>
        <draw:custom-shape svg:x="8.14082in" svg:y="4.58665in" svg:width="0.28305in" svg:height="0.66964in" draw:id="id320" draw:style-name="a1255" draw:name="Down Arrow 12">
          <svg:title/>
          <svg:desc/>
          <text:p text:style-name="a1254" text:class-names="" text:cond-style-name="" text:id="id319">
            <text:span text:style-name="a125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703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323" draw:style-name="a1260" draw:name="TextBox 16" svg:x="6.921in" svg:y="6.03776in" svg:width="2.97015in" svg:height="0.74049in">
          <draw:text-box>
            <text:p text:style-name="a1257" text:class-names="" text:cond-style-name="" text:id="id321">
              <text:span text:style-name="a1256" text:class-names="">Μακροκυκλικά Μόρια</text:span>
            </text:p>
            <text:p text:style-name="a1259" text:class-names="" text:cond-style-name="" text:id="id322">
              <text:span text:style-name="a1258" text:class-names=""/>
            </text:p>
          </draw:text-box>
          <svg:title/>
          <svg:desc/>
        </draw:frame>
        <draw:frame draw:id="id325" draw:style-name="a1263" draw:name="TextBox 17" svg:x="10.10212in" svg:y="4.19291in" svg:width="2.08955in" svg:height="0.43757in">
          <draw:text-box>
            <text:p text:style-name="a1262" text:class-names="" text:cond-style-name="" text:id="id324">
              <text:span text:style-name="a1261" text:class-names="">Ροταξάνια</text:span>
            </text:p>
          </draw:text-box>
          <svg:title/>
          <svg:desc/>
        </draw:frame>
        <draw:frame draw:id="id327" draw:style-name="a1266" draw:name="TextBox 18" svg:x="7.97178in" svg:y="0.75486in" svg:width="4.14162in" svg:height="0.43757in">
          <draw:text-box>
            <text:p text:style-name="a1265" text:class-names="" text:cond-style-name="" text:id="id326">
              <text:span text:style-name="a1264" text:class-names="">Πρώτο Υπερμοριακό Σύμπλεγμα</text:span>
            </text:p>
          </draw:text-box>
          <svg:title/>
          <svg:desc/>
        </draw:frame>
        <draw:custom-shape svg:x="9.08845in" svg:y="1.63057in" svg:width="1.80707in" svg:height="0.42384in" draw:id="id329" draw:style-name="a1269" draw:name="Rectangle 19">
          <svg:title/>
          <svg:desc/>
          <text:p text:style-name="a1268" text:class-names="" text:cond-style-name="" text:id="id328">
            <text:span text:style-name="a1267" text:class-names=""/>
          </text:p>
          <draw:enhanced-geometry xmlns:dr3d="urn:oasis:names:tc:opendocument:xmlns:dr3d:1.0" draw:type="non-primitive" svg:viewBox="0 0 21600 21600" draw:enhanced-path="M 0 0 L 21600 0 21600 21600 0 21600 Z N"/>
        </draw:custom-shape>
        <draw:frame draw:id="id331" draw:style-name="a1273" draw:name="TextBox 21" svg:x="9.35875in" svg:y="1.59373in" svg:width="1.53677in" svg:height="0.43757in">
          <draw:text-box>
            <text:p text:style-name="a1272" text:class-names="" text:cond-style-name="" text:id="id330">
              <text:span text:style-name="a1270" text:class-names="">Paraquat</text:span>
              <text:span text:style-name="a1271" text:class-names=""/>
            </text:p>
          </draw:text-box>
          <svg:title/>
          <svg:desc/>
        </draw:frame>
        <draw:custom-shape svg:x="9.83565in" svg:y="1.16497in" svg:width="0.26647in" svg:height="0.40506in" draw:id="id333" draw:style-name="a1276" draw:name="Down Arrow 22">
          <svg:title/>
          <svg:desc/>
          <text:p text:style-name="a1275" text:class-names="" text:cond-style-name="" text:id="id332">
            <text:span text:style-name="a127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9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85875in" svg:y="2.17493in" svg:width="0.26647in" svg:height="0.40506in" draw:id="id335" draw:style-name="a1279" draw:name="Down Arrow 24">
          <svg:title/>
          <svg:desc/>
          <text:p text:style-name="a1278" text:class-names="" text:cond-style-name="" text:id="id334">
            <text:span text:style-name="a1277"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9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8.15396in" svg:y="6.55353in" svg:width="0.26647in" svg:height="0.40506in" draw:id="id337" draw:style-name="a1282" draw:name="Down Arrow 26">
          <svg:title/>
          <svg:desc/>
          <text:p text:style-name="a1281" text:class-names="" text:cond-style-name="" text:id="id336">
            <text:span text:style-name="a1280"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9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8.15757in" svg:y="5.69385in" svg:width="0.26647in" svg:height="0.40506in" draw:id="id339" draw:style-name="a1285" draw:name="Down Arrow 27">
          <svg:title/>
          <svg:desc/>
          <text:p text:style-name="a1284" text:class-names="" text:cond-style-name="" text:id="id338">
            <text:span text:style-name="a128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9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width="0.28305in" svg:height="0.66964in" draw:id="id341" draw:style-name="a1288" draw:transform="translate(-0.14152in -0.33482in) rotate(-4.71239) translate(9.78538in 4.44757in)" draw:name="Down Arrow 12">
          <svg:title/>
          <svg:desc/>
          <text:p text:style-name="a1287" text:class-names="" text:cond-style-name="" text:id="id340">
            <text:span text:style-name="a1286"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7035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32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3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2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0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3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3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1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12" smil:attributeName="visibility" smil:to="visible" smil:begin="0.0s" smil:dur="0.00100000004749745s" smil:fill="hold"/>
                </anim:par>
                <anim:par presentation:node-type="with-previous" presentation:preset-id="1" presentation:preset-sub-type="0" presentation:preset-class="entrance" smil:begin="0.0s" smil:fill="hold">
                  <anim:set smil:targetElement="id30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1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2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1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3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2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3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1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4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25" smil:attributeName="visibility" smil:to="visible" smil:begin="0.0s" smil:dur="0.00100000004749745s" smil:fill="hold"/>
                </anim:par>
              </anim:par>
            </anim:par>
          </anim:seq>
        </anim:par>
      </draw:page>
      <draw:page draw:name="Slide10" draw:style-name="a1289" draw:master-page-name="Master1-Layout7-blank-Blank" presentation:presentation-page-layout-name="Master1-PPL7" draw:id="Slide-265">
        <draw:frame draw:id="id342" draw:style-name="a1290" draw:name="Picture 3" svg:x="-0.03483in" svg:y="1.31582in" svg:width="6.70149in" svg:height="3.63706in" style:rel-width="scale" style:rel-height="scale">
          <draw:image xlink:href="media/image11.png" xlink:type="simple" xlink:show="embed" xlink:actuate="onLoad"/>
          <svg:title/>
          <svg:desc/>
        </draw:frame>
        <draw:custom-shape svg:x="0in" svg:y="0in" svg:width="13.33333in" svg:height="0.61429in" draw:id="id343" draw:style-name="a1293" draw:name="Rectangle 8">
          <svg:title/>
          <svg:desc/>
          <text:p text:style-name="a1292" text:class-names="" text:cond-style-name="">
            <text:span text:style-name="a1291" text:class-names="">
              Σύνθεση Κατενανίων
              <text:s text:c="1"/>
            </text:span>
          </text:p>
          <draw:enhanced-geometry xmlns:dr3d="urn:oasis:names:tc:opendocument:xmlns:dr3d:1.0" draw:type="non-primitive" svg:viewBox="0 0 21600 21600" draw:enhanced-path="M 0 0 L 21600 0 21600 21600 0 21600 Z N"/>
        </draw:custom-shape>
        <draw:frame draw:id="id344" draw:style-name="a1296" draw:name="TextBox 2" svg:x="0in" svg:y="0.74627in" svg:width="3.56716in" svg:height="0.43757in">
          <draw:text-box>
            <text:p text:style-name="a1295" text:class-names="" text:cond-style-name="">
              <text:span text:style-name="a1294" text:class-names="">Υδρόφοβες Αλληλεπιδράσεις</text:span>
            </text:p>
          </draw:text-box>
          <svg:title/>
          <svg:desc/>
        </draw:frame>
        <draw:frame draw:id="id346" draw:style-name="a1300" draw:name="TextBox 4" svg:x="7.26866in" svg:y="3.05649in" svg:width="3.76119in" svg:height="0.43757in">
          <draw:text-box>
            <text:p text:style-name="a1299" text:class-names="" text:cond-style-name="" text:id="id345">
              <text:span text:style-name="a1297" text:class-names="">Γύρω απο Υδρόφοβες Ομάδες</text:span>
              <text:span text:style-name="a1298" text:class-names=""/>
            </text:p>
          </draw:text-box>
          <svg:title/>
          <svg:desc/>
        </draw:frame>
        <draw:frame draw:id="id347" draw:style-name="a1304" draw:name="TextBox 5" svg:x="0.85075in" svg:y="4.8209in" svg:width="4.25373in" svg:height="0.40391in">
          <draw:text-box>
            <text:list text:style-name="a1303">
              <text:list-item>
                <text:p text:style-name="a1302" text:class-names="" text:cond-style-name="">
                  <text:span text:style-name="a1301" text:class-names=""/>
                </text:p>
              </text:list-item>
            </text:list>
          </draw:text-box>
          <svg:title/>
          <svg:desc/>
        </draw:frame>
        <draw:frame draw:id="id349" draw:style-name="a1307" draw:name="TextBox 6" svg:x="4.71704in" svg:y="0.77503in" svg:width="4.58831in" svg:height="0.43757in">
          <draw:text-box>
            <text:p text:style-name="a1306" text:class-names="" text:cond-style-name="" text:id="id348">
              <text:span text:style-name="a1305" text:class-names="">Σημαντικό Ρολο στη Συμπλοκοποίηση</text:span>
            </text:p>
          </draw:text-box>
          <svg:title/>
          <svg:desc/>
        </draw:frame>
        <draw:frame draw:id="id351" draw:style-name="a1313" draw:name="TextBox 7" svg:x="6.81094in" svg:y="1.726in" svg:width="6.52239in" svg:height="0.43757in">
          <draw:text-box>
            <text:p text:style-name="a1312" text:class-names="" text:cond-style-name="" text:id="id350">
              <text:span text:style-name="a1308" text:class-names="">
                Χρήση
                <text:s text:c="1"/>
              </text:span>
              <text:span text:style-name="a1309" text:class-names="">
                α ή β Κυκλοδεξτρίνης
                <text:s text:c="1"/>
              </text:span>
              <text:span text:style-name="a1310" text:class-names="">ως Μακροκυκλικό Μόριο</text:span>
              <text:span text:style-name="a1311" text:class-names=""/>
            </text:p>
          </draw:text-box>
          <svg:title/>
          <svg:desc/>
        </draw:frame>
        <draw:frame draw:id="id353" draw:style-name="a1317" draw:name="TextBox 8" svg:x="0.59701in" svg:y="5.6739in" svg:width="4.28358in" svg:height="0.43757in">
          <draw:text-box>
            <text:list text:style-name="a1316">
              <text:list-item>
                <text:p text:style-name="a1315" text:class-names="" text:cond-style-name="" text:id="id352">
                  <text:span text:style-name="a1314" text:class-names="">
                    Σύνθεση 
                    <text:s text:c="1"/>
                    Πολυροταξάνιων 
                    <text:s text:c="1"/>
                  </text:span>
                </text:p>
              </text:list-item>
            </text:list>
          </draw:text-box>
          <svg:title/>
          <svg:desc/>
        </draw:frame>
        <draw:custom-shape svg:x="3.56716in" svg:y="0.79594in" svg:width="0.89552in" svg:height="0.35586in" draw:id="id355" draw:style-name="a1320" draw:name="Right Arrow 9">
          <svg:title/>
          <svg:desc/>
          <text:p text:style-name="a1319" text:class-names="" text:cond-style-name="" text:id="id354">
            <text:span text:style-name="a1318"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7308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custom-shape svg:x="8.85075in" svg:y="2.16357in" svg:width="0.29851in" svg:height="0.76181in" draw:id="id357" draw:style-name="a1323" draw:name="Down Arrow 10">
          <svg:title/>
          <svg:desc/>
          <text:p text:style-name="a1322" text:class-names="" text:cond-style-name="" text:id="id356">
            <text:span text:style-name="a132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7368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359" draw:style-name="a1333" draw:name="TextBox 11" svg:x="0.59017in" svg:y="6.39492in" svg:width="9.22522in" svg:height="0.43757in">
          <draw:text-box>
            <text:list text:style-name="a1332">
              <text:list-item>
                <text:p text:style-name="a1331" text:class-names="" text:cond-style-name="" text:id="id358">
                  <text:span text:style-name="a1324" text:class-names="">
                    Ομάδα του
                    <text:s text:c="1"/>
                  </text:span>
                  <text:span text:style-name="a1325" text:class-names="">Stoddart</text:span>
                  <text:span text:style-name="a1326" text:class-names="">
                    <text:s text:c="3"/>
                  </text:span>
                  <text:span text:style-name="a1327" text:class-names="">
                    <text:s text:c="1"/>
                  </text:span>
                  <text:span text:style-name="a1328" text:class-names="">
                    <text:s text:c="8"/>
                    1
                  </text:span>
                  <text:span text:style-name="a1329" text:class-names="">η</text:span>
                  <text:span text:style-name="a1330" text:class-names="">
                    <text:s text:c="1"/>
                    Σύνθεση Κατενανίων με Κυκλοδεξτρίνες
                    <text:s text:c="1"/>
                  </text:span>
                </text:p>
              </text:list-item>
            </text:list>
          </draw:text-box>
          <svg:title/>
          <svg:desc/>
        </draw:frame>
        <draw:frame draw:id="id361" draw:style-name="a1337" draw:name="TextBox 12" svg:x="0.59701in" svg:y="4.95288in" svg:width="3.26866in" svg:height="0.43757in">
          <draw:text-box>
            <text:list text:style-name="a1336">
              <text:list-item>
                <text:p text:style-name="a1335" text:class-names="" text:cond-style-name="" text:id="id360">
                  <text:span text:style-name="a1334" text:class-names="">Σύνθεση Ροταξανίων</text:span>
                </text:p>
              </text:list-item>
            </text:list>
          </draw:text-box>
          <svg:title/>
          <svg:desc/>
        </draw:frame>
        <draw:connector draw:type="line" svg:x1="3.66567in" svg:y1="6.65199in" svg:x2="4.14259in" svg:y2="6.65199in" draw:id="id362" draw:style-name="a1339" draw:name="Straight Arrow Connector 14">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35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4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5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5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4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36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5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59" smil:attributeName="visibility" smil:to="visible" smil:begin="0.0s" smil:dur="0.00100000004749745s" smil:fill="hold"/>
                </anim:par>
                <anim:par presentation:node-type="with-previous" presentation:preset-id="1" presentation:preset-sub-type="0" presentation:preset-class="entrance" smil:begin="0.0s" smil:fill="hold">
                  <anim:set smil:targetElement="id362" smil:attributeName="visibility" smil:to="visible" smil:begin="0.0s" smil:dur="0.00100000004749745s" smil:fill="hold"/>
                </anim:par>
              </anim:par>
            </anim:par>
          </anim:seq>
        </anim:par>
      </draw:page>
      <draw:page draw:name="Slide11" draw:style-name="a1340" draw:master-page-name="Master1-Layout7-blank-Blank" presentation:presentation-page-layout-name="Master1-PPL7" draw:id="Slide-266">
        <draw:custom-shape svg:x="3.65694in" svg:y="6.29561in" svg:width="7.41998in" svg:height="0.9967in" draw:id="id364" draw:style-name="a1343" draw:name="Rectangle 17">
          <svg:title/>
          <svg:desc/>
          <text:p text:style-name="a1342" text:class-names="" text:cond-style-name="" text:id="id363">
            <text:span text:style-name="a1341" text:class-names=""/>
          </text:p>
          <draw:enhanced-geometry xmlns:dr3d="urn:oasis:names:tc:opendocument:xmlns:dr3d:1.0" draw:type="non-primitive" svg:viewBox="0 0 21600 21600" draw:enhanced-path="M 0 0 L 21600 0 21600 21600 0 21600 Z N"/>
        </draw:custom-shape>
        <draw:custom-shape svg:x="0in" svg:y="0in" svg:width="13.33333in" svg:height="0.61429in" draw:id="id365" draw:style-name="a1346" draw:name="Rectangle 8">
          <svg:title/>
          <svg:desc/>
          <text:p text:style-name="a1345" text:class-names="" text:cond-style-name="">
            <text:span text:style-name="a1344" text:class-names="">
              Μηχανισμός Σύνθεσης Κατενανίων
              <text:s text:c="1"/>
            </text:span>
          </text:p>
          <draw:enhanced-geometry xmlns:dr3d="urn:oasis:names:tc:opendocument:xmlns:dr3d:1.0" draw:type="non-primitive" svg:viewBox="0 0 21600 21600" draw:enhanced-path="M 0 0 L 21600 0 21600 21600 0 21600 Z N"/>
        </draw:custom-shape>
        <draw:frame draw:id="id366" draw:style-name="a1347" draw:name="Picture 2" svg:x="0.44483in" svg:y="1.52873in" svg:width="3.01084in" svg:height="4.97986in" style:rel-width="scale" style:rel-height="scale">
          <draw:image xlink:href="media/image12.png" xlink:type="simple" xlink:show="embed" xlink:actuate="onLoad"/>
          <svg:title/>
          <svg:desc/>
        </draw:frame>
        <draw:frame draw:id="id368" draw:style-name="a1350" draw:name="TextBox 3" svg:x="5.85075in" svg:y="1.41791in" svg:width="2.04477in" svg:height="0.43757in">
          <draw:text-box>
            <text:p text:style-name="a1349" text:class-names="" text:cond-style-name="" text:id="id367">
              <text:span text:style-name="a1348" text:class-names="">Απόδοση &lt; 1%</text:span>
            </text:p>
          </draw:text-box>
          <svg:title/>
          <svg:desc/>
        </draw:frame>
        <draw:frame draw:id="id370" draw:style-name="a1357" draw:name="TextBox 4" svg:x="3.89179in" svg:y="2.25535in" svg:width="7.18513in" svg:height="0.43757in">
          <draw:text-box>
            <text:p text:style-name="a1356" text:class-names="" text:cond-style-name="" text:id="id369">
              <text:span text:style-name="a1351" text:class-names="">Χρήση π-</text:span>
              <text:span text:style-name="a1352" text:class-names="">donor</text:span>
              <text:span text:style-name="a1353" text:class-names="">
                <text:s text:c="1"/>
                και π-
              </text:span>
              <text:span text:style-name="a1354" text:class-names="">acceptor</text:span>
              <text:span text:style-name="a1355" text:class-names="">
                <text:s text:c="12"/>
                Απόδοση Περίπου 70%
              </text:span>
            </text:p>
          </draw:text-box>
          <svg:title/>
          <svg:desc/>
        </draw:frame>
        <draw:frame draw:id="id372" draw:style-name="a1361" draw:name="TextBox 5" svg:x="3.64044in" svg:y="4.27742in" svg:width="4.02239in" svg:height="0.43757in">
          <draw:text-box>
            <text:p text:style-name="a1360" text:class-names="" text:cond-style-name="" text:id="id371">
              <text:span text:style-name="a1358" text:class-names="">
                Metal-Ligand
                <text:s text:c="1"/>
              </text:span>
              <text:span text:style-name="a1359" text:class-names="">Αλληλεπιδράσεις</text:span>
            </text:p>
          </draw:text-box>
          <svg:title/>
          <svg:desc/>
        </draw:frame>
        <draw:frame draw:id="id374" draw:style-name="a1366" draw:name="TextBox 6" svg:x="3.45566in" svg:y="0.98861in" svg:width="7.22015in" svg:height="0.43757in">
          <draw:text-box>
            <text:p text:style-name="a1365" text:class-names="" text:cond-style-name="" text:id="id373">
              <text:span text:style-name="a1362" text:class-names="">
                Απλή Αντίδραση Κλεισίματος 
                <text:s text:c="10"/>
              </text:span>
              <text:span text:style-name="a1363" text:class-names="">
                Ring Closing
                <text:s text:c="1"/>
              </text:span>
              <text:span text:style-name="a1364" text:class-names="">
                Αντίδραση
                <text:s text:c="1"/>
              </text:span>
            </text:p>
          </draw:text-box>
          <svg:title/>
          <svg:desc/>
        </draw:frame>
        <draw:frame draw:id="id376" draw:style-name="a1369" draw:name="TextBox 7" svg:x="6.27239in" svg:y="1.83481in" svg:width="0.92164in" svg:height="0.43757in">
          <draw:text-box>
            <text:p text:style-name="a1368" text:class-names="" text:cond-style-name="" text:id="id375">
              <text:span text:style-name="a1367" text:class-names="">Όμως</text:span>
            </text:p>
          </draw:text-box>
          <svg:title/>
          <svg:desc/>
        </draw:frame>
        <draw:frame draw:id="id378" draw:style-name="a1374" draw:name="TextBox 8" svg:x="3.64037in" svg:y="5.10235in" svg:width="3.55366in" svg:height="0.43757in">
          <draw:text-box>
            <text:p text:style-name="a1373" text:class-names="" text:cond-style-name="" text:id="id377">
              <text:span text:style-name="a1370" text:class-names="">
                Αλληλεπιδράσεις
                <text:s text:c="1"/>
              </text:span>
              <text:span text:style-name="a1371" text:class-names="">Coulomb</text:span>
              <text:span text:style-name="a1372" text:class-names=""/>
            </text:p>
          </draw:text-box>
          <svg:title/>
          <svg:desc/>
        </draw:frame>
        <draw:frame draw:id="id380" draw:style-name="a1378" draw:name="TextBox 9" svg:x="3.64044in" svg:y="3.87873in" svg:width="2.6791in" svg:height="0.43757in">
          <draw:text-box>
            <text:p text:style-name="a1377" text:class-names="" text:cond-style-name="" text:id="id379">
              <text:span text:style-name="a1375" text:class-names="">Δεσμούς Υδρογόνου</text:span>
              <text:span text:style-name="a1376" text:class-names=""/>
            </text:p>
          </draw:text-box>
          <svg:title/>
          <svg:desc/>
        </draw:frame>
        <draw:frame draw:id="id382" draw:style-name="a1382" draw:name="TextBox 10" svg:x="3.65694in" svg:y="4.69368in" svg:width="3.47015in" svg:height="0.43757in">
          <draw:text-box>
            <text:p text:style-name="a1381" text:class-names="" text:cond-style-name="" text:id="id381">
              <text:span text:style-name="a1379" text:class-names="">Υδρόφοβες Αλληλεπιδράσεις</text:span>
              <text:span text:style-name="a1380" text:class-names=""/>
            </text:p>
          </draw:text-box>
          <svg:title/>
          <svg:desc/>
        </draw:frame>
        <draw:frame draw:id="id384" draw:style-name="a1385" draw:name="TextBox 11" svg:x="4.10821in" svg:y="6.73009in" svg:width="6.56761in" svg:height="0.43757in">
          <draw:text-box>
            <text:p text:style-name="a1384" text:class-names="" text:cond-style-name="" text:id="id383">
              <text:span text:style-name="a1383" text:class-names="">Βελτιωμένες Δυνατότητες Κατενανίων για Εφαρμογές</text:span>
            </text:p>
          </draw:text-box>
          <svg:title/>
          <svg:desc/>
        </draw:frame>
        <draw:custom-shape svg:width="0.28788in" svg:height="1.34848in" draw:id="id386" draw:style-name="a1388" draw:transform="translate(-0.14394in -0.67424in) rotate(-3.14159) translate(7.7111in 4.71498in)" draw:name="Left Brace 12">
          <svg:title/>
          <svg:desc/>
          <text:p text:style-name="a1387" text:class-names="" text:cond-style-name="" text:id="id385">
            <text:span text:style-name="a1386"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388" draw:style-name="a1391" draw:name="TextBox 13" svg:x="8.13274in" svg:y="4.25256in" svg:width="4.86138in" svg:height="0.77415in">
          <draw:text-box>
            <text:p text:style-name="a1390" text:class-names="" text:cond-style-name="" text:id="id387">
              <text:span text:style-name="a1389" text:class-names="">
                Αντιστάθμιση Μέρους του 
                <text:s text:c="1"/>
                Κόστους της Εντροπίας της Σύνδεσης
              </text:span>
            </text:p>
          </draw:text-box>
          <svg:title/>
          <svg:desc/>
        </draw:frame>
        <draw:frame draw:id="id390" draw:style-name="a1395" draw:name="TextBox 14" svg:x="4.98881in" svg:y="0.58545in" svg:width="3.55983in" svg:height="0.43757in">
          <draw:text-box>
            <text:p text:style-name="a1394" text:class-names="" text:cond-style-name="" text:id="id389">
              <text:span text:style-name="a1392" text:class-names="">Threading and Clipping</text:span>
              <text:span text:style-name="a1393" text:class-names=""/>
            </text:p>
          </draw:text-box>
          <svg:title/>
          <svg:desc/>
        </draw:frame>
        <draw:frame draw:id="id392" draw:style-name="a1399" draw:name="TextBox 15" svg:x="5.32649in" svg:y="3.22425in" svg:width="2.24067in" svg:height="0.43757in">
          <draw:text-box>
            <text:p text:style-name="a1398" text:class-names="" text:cond-style-name="" text:id="id391">
              <text:span text:style-name="a1396" text:class-names="">Double Clipping</text:span>
              <text:span text:style-name="a1397" text:class-names=""/>
            </text:p>
          </draw:text-box>
          <svg:title/>
          <svg:desc/>
        </draw:frame>
        <draw:frame draw:id="id394" draw:style-name="a1402" draw:name="TextBox 16" svg:x="4.10821in" svg:y="6.29561in" svg:width="3.55983in" svg:height="0.43757in">
          <draw:text-box>
            <text:p text:style-name="a1401" text:class-names="" text:cond-style-name="" text:id="id393">
              <text:span text:style-name="a1400" text:class-names="">Υψηλότερες Αποδόσεις</text:span>
            </text:p>
          </draw:text-box>
          <svg:title/>
          <svg:desc/>
        </draw:frame>
        <draw:connector draw:type="line" svg:x1="6.98462in" svg:y1="1.23077in" svg:x2="7.56716in" svg:y2="1.23077in" draw:id="id395" draw:style-name="a1404" draw:name="Straight Arrow Connector 19">
          <svg:title/>
          <svg:desc/>
        </draw:connector>
        <draw:connector draw:type="line" svg:x1="7.5502in" svg:y1="2.48974in" svg:x2="8.13274in" svg:y2="2.48974in" draw:id="id396" draw:style-name="a1406" draw:name="Straight Arrow Connector 20">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39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6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74" smil:attributeName="visibility" smil:to="visible" smil:begin="0.0s" smil:dur="0.00100000004749745s" smil:fill="hold"/>
                </anim:par>
                <anim:par presentation:node-type="with-previous" presentation:preset-id="1" presentation:preset-sub-type="0" presentation:preset-class="entrance" smil:begin="0.0s" smil:fill="hold">
                  <anim:set smil:targetElement="id39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7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76" smil:attributeName="visibility" smil:to="visible" smil:begin="0.0s" smil:dur="0.00100000004749745s" smil:fill="hold"/>
                </anim:par>
                <anim:par presentation:node-type="with-previous" presentation:preset-id="1" presentation:preset-sub-type="0" presentation:preset-class="entrance" smil:begin="0.0s" smil:fill="hold">
                  <anim:set smil:targetElement="id39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9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8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7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8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7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8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8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6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39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84" smil:attributeName="visibility" smil:to="visible" smil:begin="0.0s" smil:dur="0.00100000004749745s" smil:fill="hold"/>
                </anim:par>
              </anim:par>
            </anim:par>
          </anim:seq>
        </anim:par>
      </draw:page>
      <draw:page draw:name="Slide12" draw:style-name="a1407" draw:master-page-name="Master1-Layout7-blank-Blank" presentation:presentation-page-layout-name="Master1-PPL7" draw:id="Slide-267">
        <draw:custom-shape svg:x="7.54374in" svg:y="4.49655in" svg:width="5.56923in" svg:height="2.12019in" draw:id="id398" draw:style-name="a1410" draw:name="Rectangle 14">
          <svg:title/>
          <svg:desc/>
          <text:p text:style-name="a1409" text:class-names="" text:cond-style-name="" text:id="id397">
            <text:span text:style-name="a1408" text:class-names=""/>
          </text:p>
          <draw:enhanced-geometry xmlns:dr3d="urn:oasis:names:tc:opendocument:xmlns:dr3d:1.0" draw:type="non-primitive" svg:viewBox="0 0 21600 21600" draw:enhanced-path="M 0 0 L 21600 0 21600 21600 0 21600 Z N"/>
        </draw:custom-shape>
        <draw:frame draw:id="id399" draw:style-name="a1411" draw:name="Picture 9" svg:x="7.0597in" svg:y="0.83387in" svg:width="5.56716in" svg:height="3.57455in" style:rel-width="scale" style:rel-height="scale">
          <draw:image xlink:href="media/image13.png" xlink:type="simple" xlink:show="embed" xlink:actuate="onLoad"/>
          <svg:title/>
          <svg:desc/>
        </draw:frame>
        <draw:custom-shape svg:x="0in" svg:y="0in" svg:width="13.33333in" svg:height="0.61429in" draw:id="id400" draw:style-name="a1414" draw:name="Rectangle 8">
          <svg:title/>
          <svg:desc/>
          <text:p text:style-name="a1413" text:class-names="" text:cond-style-name="">
            <text:span text:style-name="a1412" text:class-names=""/>
          </text:p>
          <draw:enhanced-geometry xmlns:dr3d="urn:oasis:names:tc:opendocument:xmlns:dr3d:1.0" draw:type="non-primitive" svg:viewBox="0 0 21600 21600" draw:enhanced-path="M 0 0 L 21600 0 21600 21600 0 21600 Z N"/>
        </draw:custom-shape>
        <draw:frame draw:id="id401" draw:style-name="a1417" draw:name="TextBox 2" svg:x="0in" svg:y="0.0547in" svg:width="5.62686in" svg:height="0.50488in">
          <draw:text-box>
            <text:p text:style-name="a1416" text:class-names="" text:cond-style-name="">
              <text:span text:style-name="a1415" text:class-names="">Εφαρμογές Κατενανίων -Ροταξανίων</text:span>
            </text:p>
          </draw:text-box>
          <svg:title/>
          <svg:desc/>
        </draw:frame>
        <draw:frame draw:id="id402" draw:style-name="a1423" draw:name="TextBox 3" svg:x="0.10448in" svg:y="0.86567in" svg:width="5.52239in" svg:height="0.43757in">
          <draw:text-box>
            <text:p text:style-name="a1422" text:class-names="" text:cond-style-name="">
              <text:span text:style-name="a1418" text:class-names="">Νανοτεχνολογία</text:span>
              <text:span text:style-name="a1419" text:class-names="">
                <text:s text:c="6"/>
              </text:span>
              <text:span text:style-name="a1420" text:class-names="">
                <text:s text:c="1"/>
                ως
                <text:s text:c="1"/>
              </text:span>
              <text:span text:style-name="a1421" text:class-names="">
                Μοριακοί Διακόπτες
                <text:s text:c="1"/>
              </text:span>
            </text:p>
          </draw:text-box>
          <svg:title/>
          <svg:desc/>
        </draw:frame>
        <draw:custom-shape svg:x="3.47761in" svg:y="1.30324in" svg:width="0.20896in" svg:height="0.48781in" draw:id="id404" draw:style-name="a1426" draw:name="Down Arrow 4">
          <svg:title/>
          <svg:desc/>
          <text:p text:style-name="a1425" text:class-names="" text:cond-style-name="" text:id="id403">
            <text:span text:style-name="a142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6974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406" draw:style-name="a1429" draw:name="TextBox 5" svg:x="2.04478in" svg:y="1.89304in" svg:width="4.04478in" svg:height="0.43757in">
          <draw:text-box>
            <text:p text:style-name="a1428" text:class-names="" text:cond-style-name="" text:id="id405">
              <text:span text:style-name="a1427" text:class-names="">Κλειδί για Νάνουπολογιστες</text:span>
            </text:p>
          </draw:text-box>
          <svg:title/>
          <svg:desc/>
        </draw:frame>
        <draw:frame draw:id="id408" draw:style-name="a1432" draw:name="TextBox 6" svg:x="-0.06422in" svg:y="4.32324in" svg:width="2.10448in" svg:height="0.43757in">
          <draw:text-box>
            <text:p text:style-name="a1431" text:class-names="" text:cond-style-name="" text:id="id407">
              <text:span text:style-name="a1430" text:class-names="">
                Χαρακτηρισμός
                <text:s text:c="1"/>
              </text:span>
            </text:p>
          </draw:text-box>
          <svg:title/>
          <svg:desc/>
        </draw:frame>
        <draw:frame draw:id="id410" draw:style-name="a1435" draw:name="TextBox 7" svg:x="2.04478in" svg:y="3.749in" svg:width="4.28358in" svg:height="0.77415in">
          <draw:text-box>
            <text:p text:style-name="a1434" text:class-names="" text:cond-style-name="" text:id="id409">
              <text:span text:style-name="a1433" text:class-names="">Φαινομένων Φθορισμού (Φθορίζοντες Μοριακοί Διακόπτες)</text:span>
            </text:p>
          </draw:text-box>
          <svg:title/>
          <svg:desc/>
        </draw:frame>
        <draw:frame draw:id="id412" draw:style-name="a1439" draw:name="TextBox 8" svg:x="2.04025in" svg:y="4.86056in" svg:width="4.56716in" svg:height="0.77415in">
          <draw:text-box>
            <text:p text:style-name="a1438" text:class-names="" text:cond-style-name="" text:id="id411">
              <text:span text:style-name="a1436" text:class-names="">Φωτοχρωμικών Φαινομένων (Φωτοχρωμικοί Μοριακοί Διακόπτες</text:span>
              <text:span text:style-name="a1437" text:class-names="">)</text:span>
            </text:p>
          </draw:text-box>
          <svg:title/>
          <svg:desc/>
        </draw:frame>
        <draw:frame draw:id="id414" draw:style-name="a1442" draw:name="TextBox 10" svg:x="7.8209in" svg:y="4.7608in" svg:width="4.80597in" svg:height="0.43757in">
          <draw:text-box>
            <text:p text:style-name="a1441" text:class-names="" text:cond-style-name="" text:id="id413">
              <text:span text:style-name="a1440" text:class-names="">
                Κίνηση Υπερμοριακών Συγκροτημάτων
                <text:s text:c="1"/>
              </text:span>
            </text:p>
          </draw:text-box>
          <svg:title/>
          <svg:desc/>
        </draw:frame>
        <draw:custom-shape svg:x="2.03143in" svg:y="3.89916in" svg:width="0.28788in" svg:height="1.34848in" draw:id="id416" draw:style-name="a1445" draw:name="Left Brace 11">
          <svg:title/>
          <svg:desc/>
          <text:p text:style-name="a1444" text:class-names="" text:cond-style-name="" text:id="id415">
            <text:span text:style-name="a1443"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419" draw:style-name="a1452" draw:name="TextBox 12" svg:x="8.25373in" svg:y="5.78812in" svg:width="4.37313in" svg:height="0.74049in">
          <draw:text-box>
            <text:p text:style-name="a1449" text:class-names="" text:cond-style-name="" text:id="id417">
              <text:span text:style-name="a1446" text:class-names="">Ορισμός κατάστασης ΟΝ-Ο</text:span>
              <text:span text:style-name="a1447" text:class-names="">FF</text:span>
              <text:span text:style-name="a1448" text:class-names=""/>
            </text:p>
            <text:p text:style-name="a1451" text:class-names="" text:cond-style-name="" text:id="id418">
              <text:span text:style-name="a1450" text:class-names=""/>
            </text:p>
          </draw:text-box>
          <svg:title/>
          <svg:desc/>
        </draw:frame>
        <draw:custom-shape svg:x="10.1194in" svg:y="5.24934in" svg:width="0.20896in" svg:height="0.48781in" draw:id="id421" draw:style-name="a1455" draw:name="Down Arrow 13">
          <svg:title/>
          <svg:desc/>
          <text:p text:style-name="a1454" text:class-names="" text:cond-style-name="" text:id="id420">
            <text:span text:style-name="a145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6974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onnector draw:type="line" svg:x1="2.04025in" svg:y1="1.10769in" svg:x2="2.43077in" svg:y2="1.10769in" draw:id="id422" draw:style-name="a1457" draw:name="Straight Arrow Connector 16">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40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0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0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1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1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1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39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39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1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2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19" smil:attributeName="visibility" smil:to="visible" smil:begin="0.0s" smil:dur="0.00100000004749745s" smil:fill="hold"/>
                </anim:par>
              </anim:par>
            </anim:par>
          </anim:seq>
        </anim:par>
      </draw:page>
      <draw:page draw:name="Slide13" draw:style-name="a1458" draw:master-page-name="Master1-Layout7-blank-Blank" presentation:presentation-page-layout-name="Master1-PPL7" draw:id="Slide-268">
        <draw:custom-shape svg:x="6.50769in" svg:y="2.78041in" svg:width="5.92308in" svg:height="4.44363in" draw:id="id424" draw:style-name="a1461" draw:name="Rectangle 20">
          <svg:title/>
          <svg:desc/>
          <text:p text:style-name="a1460" text:class-names="" text:cond-style-name="" text:id="id423">
            <text:span text:style-name="a1459" text:class-names=""/>
          </text:p>
          <draw:enhanced-geometry xmlns:dr3d="urn:oasis:names:tc:opendocument:xmlns:dr3d:1.0" draw:type="non-primitive" svg:viewBox="0 0 21600 21600" draw:enhanced-path="M 0 0 L 21600 0 21600 21600 0 21600 Z N"/>
        </draw:custom-shape>
        <draw:frame draw:id="id425" draw:style-name="a1462" draw:name="Picture 5" svg:x="0in" svg:y="0.44398in" svg:width="6.06045in" svg:height="3.9766in" style:rel-width="scale" style:rel-height="scale">
          <draw:image xlink:href="media/image14.png" xlink:type="simple" xlink:show="embed" xlink:actuate="onLoad"/>
          <svg:title/>
          <svg:desc/>
        </draw:frame>
        <draw:custom-shape svg:x="0in" svg:y="0in" svg:width="13.33333in" svg:height="0.61429in" draw:id="id426" draw:style-name="a1465" draw:name="Rectangle 8">
          <svg:title/>
          <svg:desc/>
          <text:p text:style-name="a1464" text:class-names="" text:cond-style-name="">
            <text:span text:style-name="a1463" text:class-names=""/>
          </text:p>
          <draw:enhanced-geometry xmlns:dr3d="urn:oasis:names:tc:opendocument:xmlns:dr3d:1.0" draw:type="non-primitive" svg:viewBox="0 0 21600 21600" draw:enhanced-path="M 0 0 L 21600 0 21600 21600 0 21600 Z N"/>
        </draw:custom-shape>
        <draw:frame draw:id="id427" draw:style-name="a1470" draw:name="TextBox 3" svg:x="0in" svg:y="0in" svg:width="7.65672in" svg:height="0.80781in">
          <draw:text-box>
            <text:p text:style-name="a1467" text:class-names="" text:cond-style-name="">
              <text:span text:style-name="a1466" text:class-names="">Κατενάνια ως Μοριακοί Διακόπτες</text:span>
            </text:p>
            <text:p text:style-name="a1469" text:class-names="" text:cond-style-name="">
              <text:span text:style-name="a1468" text:class-names=""/>
            </text:p>
          </draw:text-box>
          <svg:title/>
          <svg:desc/>
        </draw:frame>
        <draw:frame draw:id="id429" draw:style-name="a1475" draw:name="TextBox 6" svg:x="6.8209in" svg:y="1.45011in" svg:width="4.25373in" svg:height="0.43757in">
          <draw:text-box>
            <text:p text:style-name="a1474" text:class-names="" text:cond-style-name="" text:id="id428">
              <text:span text:style-name="a1471" text:class-names="">Ορισμός Καταστάσεων ΟΝ</text:span>
              <text:span text:style-name="a1472" text:class-names="">-OFF</text:span>
              <text:span text:style-name="a1473" text:class-names=""/>
            </text:p>
          </draw:text-box>
          <svg:title/>
          <svg:desc/>
        </draw:frame>
        <draw:frame draw:id="id431" draw:style-name="a1480" draw:name="TextBox 7" svg:x="0.98507in" svg:y="2.78041in" svg:width="4.85075in" svg:height="0.43757in">
          <draw:text-box>
            <text:p text:style-name="a1479" text:class-names="" text:cond-style-name="" text:id="id430">
              <text:span text:style-name="a1476" text:class-names="">
                Μετατροπή Α 
                <text:s text:c="5"/>
                Β και Β
              </text:span>
              <text:span text:style-name="a1477" text:class-names="">
                <text:s text:c="6"/>
              </text:span>
              <text:span text:style-name="a1478" text:class-names="">Α</text:span>
            </text:p>
          </draw:text-box>
          <svg:title/>
          <svg:desc/>
        </draw:frame>
        <draw:frame draw:id="id433" draw:style-name="a1483" draw:name="TextBox 8" svg:x="1.15494in" svg:y="3.94083in" svg:width="2.95522in" svg:height="0.43757in">
          <draw:text-box>
            <text:p text:style-name="a1482" text:class-names="" text:cond-style-name="" text:id="id432">
              <text:span text:style-name="a1481" text:class-names="">
                Επίδραση Ακτινοβολίας
                <text:s text:c="1"/>
              </text:span>
            </text:p>
          </draw:text-box>
          <svg:title/>
          <svg:desc/>
        </draw:frame>
        <draw:frame draw:id="id435" draw:style-name="a1486" draw:name="TextBox 9" svg:x="1.15494in" svg:y="4.41642in" svg:width="4.68088in" svg:height="0.43757in">
          <draw:text-box>
            <text:p text:style-name="a1485" text:class-names="" text:cond-style-name="" text:id="id434">
              <text:span text:style-name="a1484" text:class-names="">
                Επίδραση Κατάλληλου Οξέος ή Βάσης
                <text:s text:c="1"/>
              </text:span>
            </text:p>
          </draw:text-box>
          <svg:title/>
          <svg:desc/>
        </draw:frame>
        <draw:frame draw:id="id437" draw:style-name="a1489" draw:name="TextBox 10" svg:x="1.15494in" svg:y="4.86689in" svg:width="4.15849in" svg:height="0.43757in">
          <draw:text-box>
            <text:p text:style-name="a1488" text:class-names="" text:cond-style-name="" text:id="id436">
              <text:span text:style-name="a1487" text:class-names="">
                Επίδραση Ηλεκτρικού Ρευματος
                <text:s text:c="1"/>
              </text:span>
            </text:p>
          </draw:text-box>
          <svg:title/>
          <svg:desc/>
        </draw:frame>
        <draw:frame draw:id="id439" draw:style-name="a1494" draw:name="TextBox 11" svg:x="1.15494in" svg:y="5.31737in" svg:width="3.58209in" svg:height="0.43757in">
          <draw:text-box>
            <text:p text:style-name="a1493" text:class-names="" text:cond-style-name="" text:id="id438">
              <text:span text:style-name="a1490" text:class-names="">
                Αλλαγή
                <text:s text:c="1"/>
              </text:span>
              <text:span text:style-name="a1491" text:class-names="">pH</text:span>
              <text:span text:style-name="a1492" text:class-names=""/>
            </text:p>
          </draw:text-box>
          <svg:title/>
          <svg:desc/>
        </draw:frame>
        <draw:frame draw:id="id441" draw:style-name="a1497" draw:name="TextBox 12" svg:x="6.66667in" svg:y="2.94997in" svg:width="5.49751in" svg:height="0.77415in">
          <draw:text-box>
            <text:p text:style-name="a1496" text:class-names="" text:cond-style-name="" text:id="id440">
              <text:span text:style-name="a1495" text:class-names="">
                Αλληλεπιδράσεις Μεταξύ των Ομαδων των 2 Μακροκυκλικών Μορίων
                <text:s text:c="1"/>
              </text:span>
            </text:p>
          </draw:text-box>
          <svg:title/>
          <svg:desc/>
        </draw:frame>
        <draw:frame draw:id="id443" draw:style-name="a1500" draw:name="TextBox 13" svg:x="6.8209in" svg:y="4.42933in" svg:width="4.67164in" svg:height="0.43757in">
          <draw:text-box>
            <text:p text:style-name="a1499" text:class-names="" text:cond-style-name="" text:id="id442">
              <text:span text:style-name="a1498" text:class-names="">
                Περιστροφη Λογω Φόρτισης Ομάδας
                <text:s text:c="1"/>
              </text:span>
            </text:p>
          </draw:text-box>
          <svg:title/>
          <svg:desc/>
        </draw:frame>
        <draw:frame draw:id="id445" draw:style-name="a1505" draw:name="TextBox 14" svg:x="6.8209in" svg:y="5.6079in" svg:width="5.34328in" svg:height="0.43757in">
          <draw:text-box>
            <text:p text:style-name="a1504" text:class-names="" text:cond-style-name="" text:id="id444">
              <text:span text:style-name="a1501" text:class-names="">
                Δημιουργία Αποστικών Δυνάμεων
                <text:s text:c="1"/>
              </text:span>
              <text:span text:style-name="a1502" text:class-names="">Coulomb</text:span>
              <text:span text:style-name="a1503" text:class-names=""/>
            </text:p>
          </draw:text-box>
          <svg:title/>
          <svg:desc/>
        </draw:frame>
        <draw:frame draw:id="id447" draw:style-name="a1508" draw:name="TextBox 15" svg:x="8.0597in" svg:y="6.78647in" svg:width="3.1791in" svg:height="0.43757in">
          <draw:text-box>
            <text:p text:style-name="a1507" text:class-names="" text:cond-style-name="" text:id="id446">
              <text:span text:style-name="a1506" text:class-names="">Αλλαγή Διάταξης</text:span>
            </text:p>
          </draw:text-box>
          <svg:title/>
          <svg:desc/>
        </draw:frame>
        <draw:custom-shape svg:x="5.68657in" svg:y="1.57781in" svg:width="0.62687in" svg:height="0.34328in" draw:id="id449" draw:style-name="a1511" draw:name="Right Arrow 16">
          <svg:title/>
          <svg:desc/>
          <text:p text:style-name="a1510" text:class-names="" text:cond-style-name="" text:id="id448">
            <text:span text:style-name="a1509"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5686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custom-shape svg:x="2.46268in" svg:y="3.38023in" svg:width="0.33974in" svg:height="0.51535in" draw:id="id451" draw:style-name="a1514" draw:name="Down Arrow 17">
          <svg:title/>
          <svg:desc/>
          <text:p text:style-name="a1513" text:class-names="" text:cond-style-name="" text:id="id450">
            <text:span text:style-name="a1512"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8.98684in" svg:y="3.83695in" svg:width="0.33974in" svg:height="0.51535in" draw:id="id453" draw:style-name="a1517" draw:name="Down Arrow 18">
          <svg:title/>
          <svg:desc/>
          <text:p text:style-name="a1516" text:class-names="" text:cond-style-name="" text:id="id452">
            <text:span text:style-name="a1515"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8.99005in" svg:y="5.0208in" svg:width="0.33974in" svg:height="0.51535in" draw:id="id455" draw:style-name="a1520" draw:name="Down Arrow 19">
          <svg:title/>
          <svg:desc/>
          <text:p text:style-name="a1519" text:class-names="" text:cond-style-name="" text:id="id454">
            <text:span text:style-name="a1518"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8.98684in" svg:y="6.23531in" svg:width="0.33974in" svg:height="0.51535in" draw:id="id457" draw:style-name="a1523" draw:name="Down Arrow 20">
          <svg:title/>
          <svg:desc/>
          <text:p text:style-name="a1522" text:class-names="" text:cond-style-name="" text:id="id456">
            <text:span text:style-name="a152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onnector draw:type="line" svg:x1="2.64088in" svg:y1="2.94997in" svg:x2="2.96396in" svg:y2="2.94997in" draw:id="id458" draw:style-name="a1525" draw:name="Straight Arrow Connector 21">
          <svg:title/>
          <svg:desc/>
        </draw:connector>
        <draw:connector draw:type="line" svg:x1="3.94862in" svg:y1="2.9743in" svg:x2="4.2717in" svg:y2="2.9743in" draw:id="id459" draw:style-name="a1527" draw:name="Straight Arrow Connector 22">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44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2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31" smil:attributeName="visibility" smil:to="visible" smil:begin="0.0s" smil:dur="0.00100000004749745s" smil:fill="hold"/>
                </anim:par>
                <anim:par presentation:node-type="with-previous" presentation:preset-id="1" presentation:preset-sub-type="0" presentation:preset-class="entrance" smil:begin="0.0s" smil:fill="hold">
                  <anim:set smil:targetElement="id459" smil:attributeName="visibility" smil:to="visible" smil:begin="0.0s" smil:dur="0.00100000004749745s" smil:fill="hold"/>
                </anim:par>
                <anim:par presentation:node-type="with-previous" presentation:preset-id="1" presentation:preset-sub-type="0" presentation:preset-class="entrance" smil:begin="0.0s" smil:fill="hold">
                  <anim:set smil:targetElement="id45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5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3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3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3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3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2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4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5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4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5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4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5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47" smil:attributeName="visibility" smil:to="visible" smil:begin="0.0s" smil:dur="0.00100000004749745s" smil:fill="hold"/>
                </anim:par>
              </anim:par>
            </anim:par>
          </anim:seq>
        </anim:par>
      </draw:page>
      <draw:page draw:name="Slide14" draw:style-name="a1528" draw:master-page-name="Master1-Layout7-blank-Blank" presentation:presentation-page-layout-name="Master1-PPL7" draw:id="Slide-269">
        <draw:frame draw:id="id460" draw:style-name="a1529" draw:name="Picture 3" svg:x="0in" svg:y="3.78684in" svg:width="6.3238in" svg:height="3.3338in" style:rel-width="scale" style:rel-height="scale">
          <draw:image xlink:href="media/image15.png" xlink:type="simple" xlink:show="embed" xlink:actuate="onLoad"/>
          <svg:title/>
          <svg:desc/>
        </draw:frame>
        <draw:custom-shape svg:x="0in" svg:y="0in" svg:width="13.33333in" svg:height="0.61429in" draw:id="id461" draw:style-name="a1532" draw:name="Rectangle 8">
          <svg:title/>
          <svg:desc/>
          <text:p text:style-name="a1531" text:class-names="" text:cond-style-name="">
            <text:span text:style-name="a1530" text:class-names=""/>
          </text:p>
          <draw:enhanced-geometry xmlns:dr3d="urn:oasis:names:tc:opendocument:xmlns:dr3d:1.0" draw:type="non-primitive" svg:viewBox="0 0 21600 21600" draw:enhanced-path="M 0 0 L 21600 0 21600 21600 0 21600 Z N"/>
        </draw:custom-shape>
        <draw:custom-shape svg:x="0in" svg:y="0.0547in" svg:width="4.91573in" svg:height="0.50488in" draw:id="id462" draw:style-name="a1535" draw:name="Rectangle 2">
          <svg:title/>
          <svg:desc/>
          <text:p text:style-name="a1534" text:class-names="" text:cond-style-name="">
            <text:span text:style-name="a1533" text:class-names="">Ροταξάνια ως Μοριακοί Διακόπτες</text:span>
          </text:p>
          <draw:enhanced-geometry xmlns:dr3d="urn:oasis:names:tc:opendocument:xmlns:dr3d:1.0" draw:type="non-primitive" svg:viewBox="0 0 21600 21600" draw:enhanced-path="M 0 0 L 21600 0 21600 21600 0 21600 Z N"/>
        </draw:custom-shape>
        <draw:frame draw:id="id464" draw:style-name="a1538" draw:name="TextBox 4" svg:x="-0.0995in" svg:y="1.73002in" svg:width="5.43284in" svg:height="0.77415in">
          <draw:text-box>
            <text:p text:style-name="a1537" text:class-names="" text:cond-style-name="" text:id="id463">
              <text:span text:style-name="a1536" text:class-names="">Αλληλεπίδραση Ομάδων Γραμμικού Μέρους με του Κυκλικου</text:span>
            </text:p>
          </draw:text-box>
          <svg:title/>
          <svg:desc/>
        </draw:frame>
        <draw:custom-shape svg:x="1.83169in" svg:y="1.23249in" svg:width="0.33974in" svg:height="0.51535in" draw:id="id466" draw:style-name="a1541" draw:name="Down Arrow 5">
          <svg:title/>
          <svg:desc/>
          <text:p text:style-name="a1540" text:class-names="" text:cond-style-name="" text:id="id465">
            <text:span text:style-name="a153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467" draw:style-name="a1544" draw:name="TextBox 6" svg:x="0in" svg:y="0.71615in" svg:width="4.69154in" svg:height="0.43757in">
          <draw:text-box>
            <text:p text:style-name="a1543" text:class-names="" text:cond-style-name="">
              <text:span text:style-name="a1542" text:class-names="">Επίδραση Εξωτερικών Παραγόντων</text:span>
            </text:p>
          </draw:text-box>
          <svg:title/>
          <svg:desc/>
        </draw:frame>
        <draw:frame draw:id="id469" draw:style-name="a1547" draw:name="TextBox 7" svg:x="0.78327in" svg:y="3.0419in" svg:width="4.13433in" svg:height="0.43757in">
          <draw:text-box>
            <text:p text:style-name="a1546" text:class-names="" text:cond-style-name="" text:id="id468">
              <text:span text:style-name="a1545" text:class-names="">Αλλαγή Διάταξης</text:span>
            </text:p>
          </draw:text-box>
          <svg:title/>
          <svg:desc/>
        </draw:frame>
        <draw:custom-shape svg:x="1.83169in" svg:y="2.50417in" svg:width="0.33974in" svg:height="0.51535in" draw:id="id471" draw:style-name="a1550" draw:name="Down Arrow 8">
          <svg:title/>
          <svg:desc/>
          <text:p text:style-name="a1549" text:class-names="" text:cond-style-name="" text:id="id470">
            <text:span text:style-name="a1548"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473" draw:style-name="a1555" draw:name="TextBox 9" svg:x="2.85043in" svg:y="6.99512in" svg:width="8.30941in" svg:height="0.50488in">
          <draw:text-box>
            <text:p text:style-name="a1554" text:class-names="" text:cond-style-name="" text:id="id472">
              <text:span text:style-name="a1551" text:class-names="">Βασική Προϋπόθεση</text:span>
              <text:span text:style-name="a1552" text:class-names="">
                <text:s text:c="13"/>
              </text:span>
              <text:span text:style-name="a1553" text:class-names="">Σύστημα σε Αρχική Κατάσταση</text:span>
            </text:p>
          </draw:text-box>
          <svg:title/>
          <svg:desc/>
        </draw:frame>
        <draw:frame draw:id="id475" draw:style-name="a1561" draw:name="TextBox 10" svg:x="6.12454in" svg:y="1.03836in" svg:width="7.33333in" svg:height="0.43757in">
          <draw:text-box>
            <text:p text:style-name="a1560" text:class-names="" text:cond-style-name="" text:id="id474">
              <text:span text:style-name="a1556" text:class-names="">
                Μακροκυκλικό Μόριο
                <text:s text:c="1"/>
              </text:span>
              <text:span text:style-name="a1557" text:class-names="">
                <text:s text:c="6"/>
              </text:span>
              <text:span text:style-name="a1558" text:class-names="">Μετατόπιση κατά Μήκος του Άξονα</text:span>
              <text:span text:style-name="a1559" text:class-names=""/>
            </text:p>
          </draw:text-box>
          <svg:title/>
          <svg:desc/>
        </draw:frame>
        <draw:frame draw:id="id477" draw:style-name="a1565" draw:name="TextBox 11" svg:x="6.12454in" svg:y="1.9833in" svg:width="6.69841in" svg:height="0.43757in">
          <draw:text-box>
            <text:p text:style-name="a1564" text:class-names="" text:cond-style-name="" text:id="id476">
              <text:span text:style-name="a1562" text:class-names="">Περιστροφή Μακροκυκλικού στον Γραμμικό Άξονα</text:span>
              <text:span text:style-name="a1563" text:class-names=""/>
            </text:p>
          </draw:text-box>
          <svg:title/>
          <svg:desc/>
        </draw:frame>
        <draw:frame draw:id="id479" draw:style-name="a1570" draw:name="TextBox 12" svg:x="8.1166in" svg:y="0.71206in" svg:width="3.34921in" svg:height="0.43757in">
          <draw:text-box>
            <text:p text:style-name="a1569" text:class-names="" text:cond-style-name="" text:id="id478">
              <text:span text:style-name="a1566" text:class-names="">
                Οριζόντια
                <text:s text:c="1"/>
              </text:span>
              <text:span text:style-name="a1567" text:class-names="">Shuttling</text:span>
              <text:span text:style-name="a1568" text:class-names="">
                <text:s text:c="1"/>
                Κίνηση
              </text:span>
            </text:p>
          </draw:text-box>
          <svg:title/>
          <svg:desc/>
        </draw:frame>
        <draw:frame draw:id="id481" draw:style-name="a1576" draw:name="TextBox 13" svg:x="8.1166in" svg:y="1.65784in" svg:width="4.55007in" svg:height="0.43757in">
          <draw:text-box>
            <text:p text:style-name="a1575" text:class-names="" text:cond-style-name="" text:id="id480">
              <text:span text:style-name="a1571" text:class-names="">
                Περιστροφική
                <text:s text:c="1"/>
              </text:span>
              <text:span text:style-name="a1572" text:class-names="">Pirouetting</text:span>
              <text:span text:style-name="a1573" text:class-names="">
                <text:s text:c="1"/>
                Κίνηση
              </text:span>
              <text:span text:style-name="a1574" text:class-names=""/>
            </text:p>
          </draw:text-box>
          <svg:title/>
          <svg:desc/>
        </draw:frame>
        <draw:custom-shape svg:x="0.78327in" svg:y="6.04762in" svg:width="1.20086in" svg:height="0.50794in" draw:id="id483" draw:style-name="a1579" draw:name="Oval 14">
          <svg:title/>
          <svg:desc/>
          <text:p text:style-name="a1578" text:class-names="" text:cond-style-name="" text:id="id482">
            <text:span text:style-name="a1577"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4.31531in" svg:y="6.04762in" svg:width="1.20086in" svg:height="0.50794in" draw:id="id485" draw:style-name="a1582" draw:name="Oval 15">
          <svg:title/>
          <svg:desc/>
          <text:p text:style-name="a1581" text:class-names="" text:cond-style-name="" text:id="id484">
            <text:span text:style-name="a1580"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frame draw:id="id487" draw:style-name="a1585" draw:name="TextBox 16" svg:x="8.1459in" svg:y="3.94496in" svg:width="3.06349in" svg:height="0.43757in">
          <draw:text-box>
            <text:p text:style-name="a1584" text:class-names="" text:cond-style-name="" text:id="id486">
              <text:span text:style-name="a1583" text:class-names="">
                Θέσεις Σταθμοί
                <text:s text:c="1"/>
              </text:span>
            </text:p>
          </draw:text-box>
          <svg:title/>
          <svg:desc/>
        </draw:frame>
        <draw:custom-shape svg:x="8.96661in" svg:y="4.4673in" svg:width="0.33974in" svg:height="0.51535in" draw:id="id489" draw:style-name="a1588" draw:name="Down Arrow 17">
          <svg:title/>
          <svg:desc/>
          <text:p text:style-name="a1587" text:class-names="" text:cond-style-name="" text:id="id488">
            <text:span text:style-name="a1586"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491" draw:style-name="a1593" draw:name="TextBox 18" svg:x="7.18731in" svg:y="5.02301in" svg:width="4.2381in" svg:height="0.43757in">
          <draw:text-box>
            <text:p text:style-name="a1592" text:class-names="" text:cond-style-name="" text:id="id490">
              <text:span text:style-name="a1589" text:class-names="">
                Ορισμός Καταστάσεων
                <text:s text:c="1"/>
              </text:span>
              <text:span text:style-name="a1590" text:class-names="">ON-OFF</text:span>
              <text:span text:style-name="a1591" text:class-names=""/>
            </text:p>
          </draw:text-box>
          <svg:title/>
          <svg:desc/>
        </draw:frame>
        <draw:connector draw:type="line" svg:x1="8.80507in" svg:y1="1.23249in" svg:x2="9.12815in" svg:y2="1.23249in" draw:id="id492" draw:style-name="a1595" draw:name="Straight Arrow Connector 19">
          <svg:title/>
          <svg:desc/>
        </draw:connector>
        <draw:connector draw:type="line" svg:x1="5.86154in" svg:y1="7.24615in" svg:x2="6.67692in" svg:y2="7.24615in" draw:id="id493" draw:style-name="a1597" draw:name="Straight Arrow Connector 21">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46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6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7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6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7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75" smil:attributeName="visibility" smil:to="visible" smil:begin="0.0s" smil:dur="0.00100000004749745s" smil:fill="hold"/>
                </anim:par>
                <anim:par presentation:node-type="with-previous" presentation:preset-id="1" presentation:preset-sub-type="0" presentation:preset-class="entrance" smil:begin="0.0s" smil:fill="hold">
                  <anim:set smil:targetElement="id49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8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7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46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8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8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8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8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49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7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493" smil:attributeName="visibility" smil:to="visible" smil:begin="0.0s" smil:dur="0.00100000004749745s" smil:fill="hold"/>
                </anim:par>
              </anim:par>
            </anim:par>
          </anim:seq>
        </anim:par>
      </draw:page>
      <draw:page draw:name="Slide15" draw:style-name="a1598" draw:master-page-name="Master1-Layout7-blank-Blank" presentation:presentation-page-layout-name="Master1-PPL7" draw:id="Slide-270">
        <draw:frame draw:id="id494" draw:style-name="a1599" draw:name="Picture 3" svg:x="-1.34201in" svg:y="2.92946in" svg:width="7.22372in" svg:height="3.23269in" style:rel-width="scale" style:rel-height="scale">
          <draw:image xlink:href="media/image16.png" xlink:type="simple" xlink:show="embed" xlink:actuate="onLoad"/>
          <svg:title/>
          <svg:desc/>
        </draw:frame>
        <draw:custom-shape svg:x="0in" svg:y="0in" svg:width="13.33333in" svg:height="0.61429in" draw:id="id495" draw:style-name="a1602" draw:name="Rectangle 8">
          <svg:title/>
          <svg:desc/>
          <text:p text:style-name="a1601" text:class-names="" text:cond-style-name="">
            <text:span text:style-name="a1600" text:class-names=""/>
          </text:p>
          <draw:enhanced-geometry xmlns:dr3d="urn:oasis:names:tc:opendocument:xmlns:dr3d:1.0" draw:type="non-primitive" svg:viewBox="0 0 21600 21600" draw:enhanced-path="M 0 0 L 21600 0 21600 21600 0 21600 Z N"/>
        </draw:custom-shape>
        <draw:frame draw:id="id496" draw:style-name="a1606" draw:name="TextBox 2" svg:x="0in" svg:y="0.10941in" svg:width="4.53968in" svg:height="0.50488in">
          <draw:text-box>
            <text:p text:style-name="a1605" text:class-names="" text:cond-style-name="">
              <text:span text:style-name="a1603" text:class-names="">Molecular Shuttling</text:span>
              <text:span text:style-name="a1604" text:class-names=""/>
            </text:p>
          </draw:text-box>
          <svg:title/>
          <svg:desc/>
        </draw:frame>
        <draw:frame draw:id="id497" draw:style-name="a1611" draw:name="TextBox 4" svg:x="0in" svg:y="0.7237in" svg:width="5.38095in" svg:height="0.43757in">
          <draw:text-box>
            <text:p text:style-name="a1610" text:class-names="" text:cond-style-name="">
              <text:span text:style-name="a1607" text:class-names="">
                Εκτέλεση
                <text:s text:c="1"/>
              </text:span>
              <text:span text:style-name="a1608" text:class-names="">Molecular Shuttling</text:span>
              <text:span text:style-name="a1609" text:class-names="">
                <text:s text:c="1"/>
                από Ροταξάνια
              </text:span>
            </text:p>
          </draw:text-box>
          <svg:title/>
          <svg:desc/>
        </draw:frame>
        <draw:frame draw:id="id499" draw:style-name="a1614" draw:name="TextBox 5" svg:x="0in" svg:y="1.94287in" svg:width="2.12591in" svg:height="0.43757in">
          <draw:text-box>
            <text:p text:style-name="a1613" text:class-names="" text:cond-style-name="" text:id="id498">
              <text:span text:style-name="a1612" text:class-names="">Ενδιαφέρον στη</text:span>
            </text:p>
          </draw:text-box>
          <svg:title/>
          <svg:desc/>
        </draw:frame>
        <draw:custom-shape svg:x="2.12591in" svg:y="1.74471in" svg:width="0.25505in" svg:height="0.89302in" draw:id="id501" draw:style-name="a1617" draw:name="Left Brace 6">
          <svg:title/>
          <svg:desc/>
          <text:p text:style-name="a1616" text:class-names="" text:cond-style-name="" text:id="id500">
            <text:span text:style-name="a1615" text:class-names=""/>
          </text:p>
          <draw:enhanced-geometry xmlns:dr3d="urn:oasis:names:tc:opendocument:xmlns:dr3d:1.0" draw:path-stretchpoint-x="21600" draw:path-stretchpoint-y="21600" draw:type="non-primitive" svg:viewBox="0 0 21600 21600" draw:enhanced-path="S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Z N F M ?f21 ?f22 A ?f89 ?f90 ?f91 ?f92 ?f21 ?f22 ?f86 ?f88  W ?f93 ?f94 ?f95 ?f96 ?f21 ?f22 ?f86 ?f88 L ?f28 ?f33 A ?f136 ?f137 ?f138 ?f139 ?f28 ?f33 ?f133 ?f135  W ?f140 ?f141 ?f142 ?f143 ?f28 ?f33 ?f133 ?f135 A ?f166 ?f167 ?f168 ?f169 ?f133 ?f135 ?f163 ?f165  W ?f170 ?f171 ?f172 ?f173 ?f133 ?f135 ?f163 ?f165 L ?f28 ?f32 A ?f209 ?f210 ?f211 ?f212 ?f28 ?f32 ?f206 ?f208  W ?f213 ?f214 ?f215 ?f216 ?f28 ?f32 ?f206 ?f208 N" draw:text-areas="?f46 ?f47 ?f21 ?f49" draw:glue-points="?f21 ?f10 ?f10 ?f30 ?f21 ?f22" draw:glue-point-leaving-directions="-180, -27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0"/>
            <draw:equation draw:name="f11" draw:formula="0 - 5400000"/>
            <draw:equation draw:name="f12" draw:formula="8333"/>
            <draw:equation draw:name="f13" draw:formula="50000"/>
            <draw:equation draw:name="f14" draw:formula="2700000 + ?f1"/>
            <draw:equation draw:name="f15" draw:formula="?f14 - ?f1"/>
            <draw:equation draw:name="f16" draw:formula="?f7 / 21600"/>
            <draw:equation draw:name="f17" draw:formula="?f6 / 21600"/>
            <draw:equation draw:name="f18" draw:formula="21600 * ?f7"/>
            <draw:equation draw:name="f19" draw:formula="21600 * ?f6"/>
            <draw:equation draw:name="f20" draw:formula="min(?f17, ?f16)"/>
            <draw:equation draw:name="f21" draw:formula="?f18 / ?f8"/>
            <draw:equation draw:name="f22" draw:formula="?f19 / ?f8"/>
            <draw:equation draw:name="f23" draw:formula="?f22 - ?f10"/>
            <draw:equation draw:name="f24" draw:formula="?f21 - ?f10"/>
            <draw:equation draw:name="f25" draw:formula="?f24 / 2"/>
            <draw:equation draw:name="f26" draw:formula="min(?f24, ?f23)"/>
            <draw:equation draw:name="f27" draw:formula="?f23 * ?f13"/>
            <draw:equation draw:name="f28" draw:formula="?f10 + ?f25"/>
            <draw:equation draw:name="f29" draw:formula="?f26 * ?f12"/>
            <draw:equation draw:name="f30" draw:formula="?f27 / 100000"/>
            <draw:equation draw:name="f31" draw:formula="?f25 * ?f20"/>
            <draw:equation draw:name="f32" draw:formula="?f29 / 100000"/>
            <draw:equation draw:name="f33" draw:formula="?f30 + ?f32"/>
            <draw:equation draw:name="f34" draw:formula="?f32 * ?f20"/>
            <draw:equation draw:name="f35" draw:formula="?f15 + ?f1"/>
            <draw:equation draw:name="f36" draw:formula="?f35 * ?f9 / ?f0"/>
            <draw:equation draw:name="f37" draw:formula="0 - ?f36"/>
            <draw:equation draw:name="f38" draw:formula="sin(?f37)"/>
            <draw:equation draw:name="f39" draw:formula="0 - ?f38"/>
            <draw:equation draw:name="f40" draw:formula="?f39"/>
            <draw:equation draw:name="f41" draw:formula="cos(?f37)"/>
            <draw:equation draw:name="f42" draw:formula="0 - ?f41"/>
            <draw:equation draw:name="f43" draw:formula="?f42"/>
            <draw:equation draw:name="f44" draw:formula="?f40 * ?f25"/>
            <draw:equation draw:name="f45" draw:formula="?f43 * ?f32"/>
            <draw:equation draw:name="f46" draw:formula="?f21 - ?f44"/>
            <draw:equation draw:name="f47" draw:formula="?f32 - ?f45"/>
            <draw:equation draw:name="f48" draw:formula="?f22 + ?f45"/>
            <draw:equation draw:name="f49" draw:formula="?f48 - ?f32"/>
            <draw:equation draw:name="f50" draw:formula="21550000 - ?f1"/>
            <draw:equation draw:name="f51" draw:formula="if(?f50, ?f1, 21550000)"/>
            <draw:equation draw:name="f52" draw:formula="-21550000 - ?f51"/>
            <draw:equation draw:name="f53" draw:formula="if(?f52, -21550000, ?f51)"/>
            <draw:equation draw:name="f54" draw:formula="?f1 + ?f53"/>
            <draw:equation draw:name="f55" draw:formula="?f1 + ?f1"/>
            <draw:equation draw:name="f56" draw:formula="?f55 * ?f9 / ?f0"/>
            <draw:equation draw:name="f57" draw:formula="0 - ?f56"/>
            <draw:equation draw:name="f58" draw:formula="cos(?f57)"/>
            <draw:equation draw:name="f59" draw:formula="0 - ?f58"/>
            <draw:equation draw:name="f60" draw:formula="?f59 * ?f31"/>
            <draw:equation draw:name="f61" draw:formula="sin(?f57)"/>
            <draw:equation draw:name="f62" draw:formula="0 - ?f61"/>
            <draw:equation draw:name="f63" draw:formula="?f62 * ?f34"/>
            <draw:equation draw:name="f64" draw:formula="sqrt(?f60 * ?f60 + ?f63 * ?f63 + 0 * 0)"/>
            <draw:equation draw:name="f65" draw:formula="?f31 * ?f34 / ?f64"/>
            <draw:equation draw:name="f66" draw:formula="?f62 * ?f65"/>
            <draw:equation draw:name="f67" draw:formula="?f21 - ?f66"/>
            <draw:equation draw:name="f68" draw:formula="?f59 * ?f65"/>
            <draw:equation draw:name="f69" draw:formula="?f22 - ?f68"/>
            <draw:equation draw:name="f70" draw:formula="?f67 - ?f31"/>
            <draw:equation draw:name="f71" draw:formula="?f69 - ?f34"/>
            <draw:equation draw:name="f72" draw:formula="?f67 + ?f31"/>
            <draw:equation draw:name="f73" draw:formula="?f69 + ?f34"/>
            <draw:equation draw:name="f74" draw:formula="?f54 + ?f1"/>
            <draw:equation draw:name="f75" draw:formula="?f74 * ?f9 / ?f0"/>
            <draw:equation draw:name="f76" draw:formula="0 - ?f75"/>
            <draw:equation draw:name="f77" draw:formula="cos(?f76)"/>
            <draw:equation draw:name="f78" draw:formula="0 - ?f77"/>
            <draw:equation draw:name="f79" draw:formula="?f78 * ?f31"/>
            <draw:equation draw:name="f80" draw:formula="sin(?f76)"/>
            <draw:equation draw:name="f81" draw:formula="0 - ?f80"/>
            <draw:equation draw:name="f82" draw:formula="?f81 * ?f34"/>
            <draw:equation draw:name="f83" draw:formula="sqrt(?f79 * ?f79 + ?f82 * ?f82 + 0 * 0)"/>
            <draw:equation draw:name="f84" draw:formula="?f31 * ?f34 / ?f83"/>
            <draw:equation draw:name="f85" draw:formula="?f81 * ?f84"/>
            <draw:equation draw:name="f86" draw:formula="?f67 + ?f85"/>
            <draw:equation draw:name="f87" draw:formula="?f78 * ?f84"/>
            <draw:equation draw:name="f88" draw:formula="?f69 + ?f87"/>
            <draw:equation draw:name="f89" draw:formula="if(?f53, ?f21, ?f70)"/>
            <draw:equation draw:name="f90" draw:formula="if(?f53, ?f22, ?f71)"/>
            <draw:equation draw:name="f91" draw:formula="if(?f53, ?f21, ?f72)"/>
            <draw:equation draw:name="f92" draw:formula="if(?f53, ?f22, ?f73)"/>
            <draw:equation draw:name="f93" draw:formula="if(?f53, ?f70, ?f86)"/>
            <draw:equation draw:name="f94" draw:formula="if(?f53, ?f71, ?f88)"/>
            <draw:equation draw:name="f95" draw:formula="if(?f53, ?f72, ?f86)"/>
            <draw:equation draw:name="f96" draw:formula="if(?f53, ?f73, ?f88)"/>
            <draw:equation draw:name="f97" draw:formula="21550000 - ?f11"/>
            <draw:equation draw:name="f98" draw:formula="if(?f97, ?f11, 21550000)"/>
            <draw:equation draw:name="f99" draw:formula="-21550000 - ?f98"/>
            <draw:equation draw:name="f100" draw:formula="if(?f99, -21550000, ?f98)"/>
            <draw:equation draw:name="f101" draw:formula="?f10 + ?f100"/>
            <draw:equation draw:name="f102" draw:formula="?f10 + ?f1"/>
            <draw:equation draw:name="f103" draw:formula="?f102 * ?f9 / ?f0"/>
            <draw:equation draw:name="f104" draw:formula="0 - ?f103"/>
            <draw:equation draw:name="f105" draw:formula="cos(?f104)"/>
            <draw:equation draw:name="f106" draw:formula="0 - ?f105"/>
            <draw:equation draw:name="f107" draw:formula="?f106 * ?f31"/>
            <draw:equation draw:name="f108" draw:formula="sin(?f104)"/>
            <draw:equation draw:name="f109" draw:formula="0 - ?f108"/>
            <draw:equation draw:name="f110" draw:formula="?f109 * ?f34"/>
            <draw:equation draw:name="f111" draw:formula="sqrt(?f107 * ?f107 + ?f110 * ?f110 + 0 * 0)"/>
            <draw:equation draw:name="f112" draw:formula="?f31 * ?f34 / ?f111"/>
            <draw:equation draw:name="f113" draw:formula="?f109 * ?f112"/>
            <draw:equation draw:name="f114" draw:formula="?f28 - ?f113"/>
            <draw:equation draw:name="f115" draw:formula="?f106 * ?f112"/>
            <draw:equation draw:name="f116" draw:formula="?f33 - ?f115"/>
            <draw:equation draw:name="f117" draw:formula="?f114 - ?f31"/>
            <draw:equation draw:name="f118" draw:formula="?f116 - ?f34"/>
            <draw:equation draw:name="f119" draw:formula="?f114 + ?f31"/>
            <draw:equation draw:name="f120" draw:formula="?f116 + ?f34"/>
            <draw:equation draw:name="f121" draw:formula="?f101 + ?f1"/>
            <draw:equation draw:name="f122" draw:formula="?f121 * ?f9 / ?f0"/>
            <draw:equation draw:name="f123" draw:formula="0 - ?f122"/>
            <draw:equation draw:name="f124" draw:formula="cos(?f123)"/>
            <draw:equation draw:name="f125" draw:formula="0 - ?f124"/>
            <draw:equation draw:name="f126" draw:formula="?f125 * ?f31"/>
            <draw:equation draw:name="f127" draw:formula="sin(?f123)"/>
            <draw:equation draw:name="f128" draw:formula="0 - ?f127"/>
            <draw:equation draw:name="f129" draw:formula="?f128 * ?f34"/>
            <draw:equation draw:name="f130" draw:formula="sqrt(?f126 * ?f126 + ?f129 * ?f129 + 0 * 0)"/>
            <draw:equation draw:name="f131" draw:formula="?f31 * ?f34 / ?f130"/>
            <draw:equation draw:name="f132" draw:formula="?f128 * ?f131"/>
            <draw:equation draw:name="f133" draw:formula="?f114 + ?f132"/>
            <draw:equation draw:name="f134" draw:formula="?f125 * ?f131"/>
            <draw:equation draw:name="f135" draw:formula="?f116 + ?f134"/>
            <draw:equation draw:name="f136" draw:formula="if(?f100, ?f28, ?f117)"/>
            <draw:equation draw:name="f137" draw:formula="if(?f100, ?f33, ?f118)"/>
            <draw:equation draw:name="f138" draw:formula="if(?f100, ?f28, ?f119)"/>
            <draw:equation draw:name="f139" draw:formula="if(?f100, ?f33, ?f120)"/>
            <draw:equation draw:name="f140" draw:formula="if(?f100, ?f117, ?f133)"/>
            <draw:equation draw:name="f141" draw:formula="if(?f100, ?f118, ?f135)"/>
            <draw:equation draw:name="f142" draw:formula="if(?f100, ?f119, ?f133)"/>
            <draw:equation draw:name="f143" draw:formula="if(?f100, ?f120, ?f135)"/>
            <draw:equation draw:name="f144" draw:formula="?f1 + ?f100"/>
            <draw:equation draw:name="f145" draw:formula="?f133 - ?f66"/>
            <draw:equation draw:name="f146" draw:formula="?f135 - ?f68"/>
            <draw:equation draw:name="f147" draw:formula="?f145 - ?f31"/>
            <draw:equation draw:name="f148" draw:formula="?f146 - ?f34"/>
            <draw:equation draw:name="f149" draw:formula="?f145 + ?f31"/>
            <draw:equation draw:name="f150" draw:formula="?f146 + ?f34"/>
            <draw:equation draw:name="f151" draw:formula="?f144 + ?f1"/>
            <draw:equation draw:name="f152" draw:formula="?f151 * ?f9 / ?f0"/>
            <draw:equation draw:name="f153" draw:formula="0 - ?f152"/>
            <draw:equation draw:name="f154" draw:formula="cos(?f153)"/>
            <draw:equation draw:name="f155" draw:formula="0 - ?f154"/>
            <draw:equation draw:name="f156" draw:formula="?f155 * ?f31"/>
            <draw:equation draw:name="f157" draw:formula="sin(?f153)"/>
            <draw:equation draw:name="f158" draw:formula="0 - ?f157"/>
            <draw:equation draw:name="f159" draw:formula="?f158 * ?f34"/>
            <draw:equation draw:name="f160" draw:formula="sqrt(?f156 * ?f156 + ?f159 * ?f159 + 0 * 0)"/>
            <draw:equation draw:name="f161" draw:formula="?f31 * ?f34 / ?f160"/>
            <draw:equation draw:name="f162" draw:formula="?f158 * ?f161"/>
            <draw:equation draw:name="f163" draw:formula="?f145 + ?f162"/>
            <draw:equation draw:name="f164" draw:formula="?f155 * ?f161"/>
            <draw:equation draw:name="f165" draw:formula="?f146 + ?f164"/>
            <draw:equation draw:name="f166" draw:formula="if(?f100, ?f133, ?f147)"/>
            <draw:equation draw:name="f167" draw:formula="if(?f100, ?f135, ?f148)"/>
            <draw:equation draw:name="f168" draw:formula="if(?f100, ?f133, ?f149)"/>
            <draw:equation draw:name="f169" draw:formula="if(?f100, ?f135, ?f150)"/>
            <draw:equation draw:name="f170" draw:formula="if(?f100, ?f147, ?f163)"/>
            <draw:equation draw:name="f171" draw:formula="if(?f100, ?f148, ?f165)"/>
            <draw:equation draw:name="f172" draw:formula="if(?f100, ?f149, ?f163)"/>
            <draw:equation draw:name="f173" draw:formula="if(?f100, ?f150, ?f165)"/>
            <draw:equation draw:name="f174" draw:formula="?f0 + ?f53"/>
            <draw:equation draw:name="f175" draw:formula="?f0 + ?f1"/>
            <draw:equation draw:name="f176" draw:formula="?f175 * ?f9 / ?f0"/>
            <draw:equation draw:name="f177" draw:formula="0 - ?f176"/>
            <draw:equation draw:name="f178" draw:formula="cos(?f177)"/>
            <draw:equation draw:name="f179" draw:formula="0 - ?f178"/>
            <draw:equation draw:name="f180" draw:formula="?f179 * ?f31"/>
            <draw:equation draw:name="f181" draw:formula="sin(?f177)"/>
            <draw:equation draw:name="f182" draw:formula="0 - ?f181"/>
            <draw:equation draw:name="f183" draw:formula="?f182 * ?f34"/>
            <draw:equation draw:name="f184" draw:formula="sqrt(?f180 * ?f180 + ?f183 * ?f183 + 0 * 0)"/>
            <draw:equation draw:name="f185" draw:formula="?f31 * ?f34 / ?f184"/>
            <draw:equation draw:name="f186" draw:formula="?f182 * ?f185"/>
            <draw:equation draw:name="f187" draw:formula="?f28 - ?f186"/>
            <draw:equation draw:name="f188" draw:formula="?f179 * ?f185"/>
            <draw:equation draw:name="f189" draw:formula="?f32 - ?f188"/>
            <draw:equation draw:name="f190" draw:formula="?f187 - ?f31"/>
            <draw:equation draw:name="f191" draw:formula="?f189 - ?f34"/>
            <draw:equation draw:name="f192" draw:formula="?f187 + ?f31"/>
            <draw:equation draw:name="f193" draw:formula="?f189 + ?f34"/>
            <draw:equation draw:name="f194" draw:formula="?f174 + ?f1"/>
            <draw:equation draw:name="f195" draw:formula="?f194 * ?f9 / ?f0"/>
            <draw:equation draw:name="f196" draw:formula="0 - ?f195"/>
            <draw:equation draw:name="f197" draw:formula="cos(?f196)"/>
            <draw:equation draw:name="f198" draw:formula="0 - ?f197"/>
            <draw:equation draw:name="f199" draw:formula="?f198 * ?f31"/>
            <draw:equation draw:name="f200" draw:formula="sin(?f196)"/>
            <draw:equation draw:name="f201" draw:formula="0 - ?f200"/>
            <draw:equation draw:name="f202" draw:formula="?f201 * ?f34"/>
            <draw:equation draw:name="f203" draw:formula="sqrt(?f199 * ?f199 + ?f202 * ?f202 + 0 * 0)"/>
            <draw:equation draw:name="f204" draw:formula="?f31 * ?f34 / ?f203"/>
            <draw:equation draw:name="f205" draw:formula="?f201 * ?f204"/>
            <draw:equation draw:name="f206" draw:formula="?f187 + ?f205"/>
            <draw:equation draw:name="f207" draw:formula="?f198 * ?f204"/>
            <draw:equation draw:name="f208" draw:formula="?f189 + ?f207"/>
            <draw:equation draw:name="f209" draw:formula="if(?f53, ?f28, ?f190)"/>
            <draw:equation draw:name="f210" draw:formula="if(?f53, ?f32, ?f191)"/>
            <draw:equation draw:name="f211" draw:formula="if(?f53, ?f28, ?f192)"/>
            <draw:equation draw:name="f212" draw:formula="if(?f53, ?f32, ?f193)"/>
            <draw:equation draw:name="f213" draw:formula="if(?f53, ?f190, ?f206)"/>
            <draw:equation draw:name="f214" draw:formula="if(?f53, ?f191, ?f208)"/>
            <draw:equation draw:name="f215" draw:formula="if(?f53, ?f192, ?f206)"/>
            <draw:equation draw:name="f216" draw:formula="if(?f53, ?f193, ?f208)"/>
          </draw:enhanced-geometry>
        </draw:custom-shape>
        <draw:frame draw:id="id503" draw:style-name="a1620" draw:name="TextBox 7" svg:x="2.38095in" svg:y="1.45299in" svg:width="7.39683in" svg:height="0.43757in">
          <draw:text-box>
            <text:p text:style-name="a1619" text:class-names="" text:cond-style-name="" text:id="id502">
              <text:span text:style-name="a1618" text:class-names="">
                Νανοτεχνολαγία 
                <text:s text:c="8"/>
                Ηλεκτρονικά Εξαρτήματα Νανοκλίμακας
              </text:span>
            </text:p>
          </draw:text-box>
          <svg:title/>
          <svg:desc/>
        </draw:frame>
        <draw:frame draw:id="id505" draw:style-name="a1627" draw:name="TextBox 8" svg:x="2.38095in" svg:y="2.41896in" svg:width="8.28571in" svg:height="0.43757in">
          <draw:text-box>
            <text:p text:style-name="a1626" text:class-names="" text:cond-style-name="" text:id="id504">
              <text:span text:style-name="a1621" text:class-names="">
                Βιολογία
                <text:s text:c="1"/>
              </text:span>
              <text:span text:style-name="a1622" text:class-names="">
                <text:s text:c="7"/>
              </text:span>
              <text:span text:style-name="a1623" text:class-names="">
                Βιοχημικές Λειτουργίες Στηριζόμενες στο
                <text:s text:c="1"/>
              </text:span>
              <text:span text:style-name="a1624" text:class-names="">Shuttling</text:span>
              <text:span text:style-name="a1625" text:class-names=""/>
            </text:p>
          </draw:text-box>
          <svg:title/>
          <svg:desc/>
        </draw:frame>
        <draw:custom-shape svg:x="5.38095in" svg:y="0.81626in" svg:width="0.62687in" svg:height="0.34328in" draw:id="id507" draw:style-name="a1630" draw:name="Right Arrow 9">
          <svg:title/>
          <svg:desc/>
          <text:p text:style-name="a1629" text:class-names="" text:cond-style-name="" text:id="id506">
            <text:span text:style-name="a1628"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5686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frame draw:id="id509" draw:style-name="a1633" draw:name="TextBox 10" svg:x="6.07937in" svg:y="0.72903in" svg:width="3.46032in" svg:height="0.43757in">
          <draw:text-box>
            <text:p text:style-name="a1632" text:class-names="" text:cond-style-name="" text:id="id508">
              <text:span text:style-name="a1631" text:class-names="">Τύπος Μοριακών Μηχανών</text:span>
            </text:p>
          </draw:text-box>
          <svg:title/>
          <svg:desc/>
        </draw:frame>
        <draw:custom-shape svg:x="1.93651in" svg:y="3.22665in" svg:width="1.22223in" svg:height="1.14605in" draw:id="id511" draw:style-name="a1636" draw:name="Rectangle 11">
          <svg:title/>
          <svg:desc/>
          <text:p text:style-name="a1635" text:class-names="" text:cond-style-name="" text:id="id510">
            <text:span text:style-name="a1634" text:class-names=""/>
          </text:p>
          <draw:enhanced-geometry xmlns:dr3d="urn:oasis:names:tc:opendocument:xmlns:dr3d:1.0" draw:type="non-primitive" svg:viewBox="0 0 21600 21600" draw:enhanced-path="M 0 0 L 21600 0 21600 21600 0 21600 Z N"/>
        </draw:custom-shape>
        <draw:frame draw:id="id513" draw:style-name="a1641" draw:name="TextBox 12" svg:x="4.53969in" svg:y="3.74837in" svg:width="5.873in" svg:height="0.43757in">
          <draw:text-box>
            <text:p text:style-name="a1640" text:class-names="" text:cond-style-name="" text:id="id512">
              <text:span text:style-name="a1637" text:class-names="">NDI</text:span>
              <text:span text:style-name="a1638" text:class-names="">
                <text:s text:c="8"/>
              </text:span>
              <text:span text:style-name="a1639" text:class-names="">
                Ελλειματικό από Αρωματικά Ηλεκτρόνια
                <text:s text:c="1"/>
              </text:span>
            </text:p>
          </draw:text-box>
          <svg:title/>
          <svg:desc/>
        </draw:frame>
        <draw:frame draw:id="id515" draw:style-name="a1646" draw:name="TextBox 13" svg:x="4.53969in" svg:y="4.10824in" svg:width="4.90476in" svg:height="0.43757in">
          <draw:text-box>
            <text:p text:style-name="a1645" text:class-names="" text:cond-style-name="" text:id="id514">
              <text:span text:style-name="a1642" text:class-names="">Μακροκυκλικό</text:span>
              <text:span text:style-name="a1643" text:class-names="">
                <text:s text:c="8"/>
              </text:span>
              <text:span text:style-name="a1644" text:class-names="">
                <text:s text:c="1"/>
                Ομάδες Υδροκινόνης
              </text:span>
            </text:p>
          </draw:text-box>
          <svg:title/>
          <svg:desc/>
        </draw:frame>
        <draw:custom-shape svg:x="10.23809in" svg:y="3.85299in" svg:width="0.1746in" svg:height="0.69282in" draw:id="id517" draw:style-name="a1649" draw:name="Right Brace 14">
          <svg:title/>
          <svg:desc/>
          <text:p text:style-name="a1648" text:class-names="" text:cond-style-name="" text:id="id516">
            <text:span text:style-name="a1647" text:class-names=""/>
          </text:p>
          <draw:enhanced-geometry xmlns:dr3d="urn:oasis:names:tc:opendocument:xmlns:dr3d:1.0" draw:path-stretchpoint-x="21600" draw:path-stretchpoint-y="21600" draw:type="non-primitive" svg:viewBox="0 0 21600 21600" draw:enhanced-path="S M ?f11 ?f11 A ?f91 ?f92 ?f93 ?f94 ?f11 ?f11 ?f88 ?f90  W ?f95 ?f96 ?f97 ?f98 ?f11 ?f11 ?f88 ?f90 L ?f29 ?f34 A ?f138 ?f139 ?f140 ?f141 ?f29 ?f34 ?f135 ?f137  W ?f142 ?f143 ?f144 ?f145 ?f29 ?f34 ?f135 ?f137 A ?f168 ?f169 ?f170 ?f171 ?f135 ?f137 ?f165 ?f167  W ?f172 ?f173 ?f174 ?f175 ?f135 ?f137 ?f165 ?f167 L ?f29 ?f35 A ?f211 ?f212 ?f213 ?f214 ?f29 ?f35 ?f208 ?f210  W ?f215 ?f216 ?f217 ?f218 ?f29 ?f35 ?f208 ?f210 Z N F M ?f11 ?f11 A ?f91 ?f92 ?f93 ?f94 ?f11 ?f11 ?f88 ?f90  W ?f95 ?f96 ?f97 ?f98 ?f11 ?f11 ?f88 ?f90 L ?f29 ?f34 A ?f138 ?f139 ?f140 ?f141 ?f29 ?f34 ?f135 ?f137  W ?f142 ?f143 ?f144 ?f145 ?f29 ?f34 ?f135 ?f137 A ?f168 ?f169 ?f170 ?f171 ?f135 ?f137 ?f165 ?f167  W ?f172 ?f173 ?f174 ?f175 ?f135 ?f137 ?f165 ?f167 L ?f29 ?f35 A ?f211 ?f212 ?f213 ?f214 ?f29 ?f35 ?f208 ?f210  W ?f215 ?f216 ?f217 ?f218 ?f29 ?f35 ?f208 ?f210 N" draw:text-areas="?f11 ?f49 ?f48 ?f51" draw:glue-points="?f11 ?f11 ?f22 ?f31 ?f11 ?f23" draw:glue-point-leaving-directions="-180, -270, -360">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0 - 5400000"/>
            <draw:equation draw:name="f13" draw:formula="8333"/>
            <draw:equation draw:name="f14" draw:formula="50000"/>
            <draw:equation draw:name="f15" draw:formula="2700000 + ?f2"/>
            <draw:equation draw:name="f16" draw:formula="?f15 - ?f2"/>
            <draw:equation draw:name="f17" draw:formula="?f8 / 21600"/>
            <draw:equation draw:name="f18" draw:formula="?f7 / 21600"/>
            <draw:equation draw:name="f19" draw:formula="21600 * ?f8"/>
            <draw:equation draw:name="f20" draw:formula="21600 * ?f7"/>
            <draw:equation draw:name="f21" draw:formula="min(?f18, ?f17)"/>
            <draw:equation draw:name="f22" draw:formula="?f19 / ?f9"/>
            <draw:equation draw:name="f23" draw:formula="?f20 / ?f9"/>
            <draw:equation draw:name="f24" draw:formula="?f23 - ?f11"/>
            <draw:equation draw:name="f25" draw:formula="?f22 - ?f11"/>
            <draw:equation draw:name="f26" draw:formula="?f25 / 2"/>
            <draw:equation draw:name="f27" draw:formula="min(?f25, ?f24)"/>
            <draw:equation draw:name="f28" draw:formula="?f24 * ?f14"/>
            <draw:equation draw:name="f29" draw:formula="?f11 + ?f26"/>
            <draw:equation draw:name="f30" draw:formula="?f27 * ?f13"/>
            <draw:equation draw:name="f31" draw:formula="?f28 / 100000"/>
            <draw:equation draw:name="f32" draw:formula="?f26 * ?f21"/>
            <draw:equation draw:name="f33" draw:formula="?f30 / 100000"/>
            <draw:equation draw:name="f34" draw:formula="?f31 - ?f33"/>
            <draw:equation draw:name="f35" draw:formula="?f23 - ?f33"/>
            <draw:equation draw:name="f36" draw:formula="?f33 * ?f21"/>
            <draw:equation draw:name="f37" draw:formula="?f16 + ?f2"/>
            <draw:equation draw:name="f38" draw:formula="?f37 * ?f10 / ?f1"/>
            <draw:equation draw:name="f39" draw:formula="0 - ?f38"/>
            <draw:equation draw:name="f40" draw:formula="sin(?f39)"/>
            <draw:equation draw:name="f41" draw:formula="0 - ?f40"/>
            <draw:equation draw:name="f42" draw:formula="?f41"/>
            <draw:equation draw:name="f43" draw:formula="cos(?f39)"/>
            <draw:equation draw:name="f44" draw:formula="0 - ?f43"/>
            <draw:equation draw:name="f45" draw:formula="?f44"/>
            <draw:equation draw:name="f46" draw:formula="?f42 * ?f26"/>
            <draw:equation draw:name="f47" draw:formula="?f45 * ?f33"/>
            <draw:equation draw:name="f48" draw:formula="?f11 + ?f46"/>
            <draw:equation draw:name="f49" draw:formula="?f33 - ?f47"/>
            <draw:equation draw:name="f50" draw:formula="?f23 + ?f47"/>
            <draw:equation draw:name="f51" draw:formula="?f50 - ?f33"/>
            <draw:equation draw:name="f52" draw:formula="21550000 - ?f2"/>
            <draw:equation draw:name="f53" draw:formula="if(?f52, ?f2, 21550000)"/>
            <draw:equation draw:name="f54" draw:formula="-21550000 - ?f53"/>
            <draw:equation draw:name="f55" draw:formula="if(?f54, -21550000, ?f53)"/>
            <draw:equation draw:name="f56" draw:formula="?f0 + ?f55"/>
            <draw:equation draw:name="f57" draw:formula="?f0 + ?f2"/>
            <draw:equation draw:name="f58" draw:formula="?f57 * ?f10 / ?f1"/>
            <draw:equation draw:name="f59" draw:formula="0 - ?f58"/>
            <draw:equation draw:name="f60" draw:formula="cos(?f59)"/>
            <draw:equation draw:name="f61" draw:formula="0 - ?f60"/>
            <draw:equation draw:name="f62" draw:formula="?f61 * ?f32"/>
            <draw:equation draw:name="f63" draw:formula="sin(?f59)"/>
            <draw:equation draw:name="f64" draw:formula="0 - ?f63"/>
            <draw:equation draw:name="f65" draw:formula="?f64 * ?f36"/>
            <draw:equation draw:name="f66" draw:formula="sqrt(?f62 * ?f62 + ?f65 * ?f65 + 0 * 0)"/>
            <draw:equation draw:name="f67" draw:formula="?f32 * ?f36 / ?f66"/>
            <draw:equation draw:name="f68" draw:formula="?f64 * ?f67"/>
            <draw:equation draw:name="f69" draw:formula="?f11 - ?f68"/>
            <draw:equation draw:name="f70" draw:formula="?f61 * ?f67"/>
            <draw:equation draw:name="f71" draw:formula="?f11 - ?f70"/>
            <draw:equation draw:name="f72" draw:formula="?f69 - ?f32"/>
            <draw:equation draw:name="f73" draw:formula="?f71 - ?f36"/>
            <draw:equation draw:name="f74" draw:formula="?f69 + ?f32"/>
            <draw:equation draw:name="f75" draw:formula="?f71 + ?f36"/>
            <draw:equation draw:name="f76" draw:formula="?f56 + ?f2"/>
            <draw:equation draw:name="f77" draw:formula="?f76 * ?f10 / ?f1"/>
            <draw:equation draw:name="f78" draw:formula="0 - ?f77"/>
            <draw:equation draw:name="f79" draw:formula="cos(?f78)"/>
            <draw:equation draw:name="f80" draw:formula="0 - ?f79"/>
            <draw:equation draw:name="f81" draw:formula="?f80 * ?f32"/>
            <draw:equation draw:name="f82" draw:formula="sin(?f78)"/>
            <draw:equation draw:name="f83" draw:formula="0 - ?f82"/>
            <draw:equation draw:name="f84" draw:formula="?f83 * ?f36"/>
            <draw:equation draw:name="f85" draw:formula="sqrt(?f81 * ?f81 + ?f84 * ?f84 + 0 * 0)"/>
            <draw:equation draw:name="f86" draw:formula="?f32 * ?f36 / ?f85"/>
            <draw:equation draw:name="f87" draw:formula="?f83 * ?f86"/>
            <draw:equation draw:name="f88" draw:formula="?f69 + ?f87"/>
            <draw:equation draw:name="f89" draw:formula="?f80 * ?f86"/>
            <draw:equation draw:name="f90" draw:formula="?f71 + ?f89"/>
            <draw:equation draw:name="f91" draw:formula="if(?f55, ?f11, ?f72)"/>
            <draw:equation draw:name="f92" draw:formula="if(?f55, ?f11, ?f73)"/>
            <draw:equation draw:name="f93" draw:formula="if(?f55, ?f11, ?f74)"/>
            <draw:equation draw:name="f94" draw:formula="if(?f55, ?f11, ?f75)"/>
            <draw:equation draw:name="f95" draw:formula="if(?f55, ?f72, ?f88)"/>
            <draw:equation draw:name="f96" draw:formula="if(?f55, ?f73, ?f90)"/>
            <draw:equation draw:name="f97" draw:formula="if(?f55, ?f74, ?f88)"/>
            <draw:equation draw:name="f98" draw:formula="if(?f55, ?f75, ?f90)"/>
            <draw:equation draw:name="f99" draw:formula="21550000 - ?f12"/>
            <draw:equation draw:name="f100" draw:formula="if(?f99, ?f12, 21550000)"/>
            <draw:equation draw:name="f101" draw:formula="-21550000 - ?f100"/>
            <draw:equation draw:name="f102" draw:formula="if(?f101, -21550000, ?f100)"/>
            <draw:equation draw:name="f103" draw:formula="?f1 + ?f102"/>
            <draw:equation draw:name="f104" draw:formula="?f1 + ?f2"/>
            <draw:equation draw:name="f105" draw:formula="?f104 * ?f10 / ?f1"/>
            <draw:equation draw:name="f106" draw:formula="0 - ?f105"/>
            <draw:equation draw:name="f107" draw:formula="cos(?f106)"/>
            <draw:equation draw:name="f108" draw:formula="0 - ?f107"/>
            <draw:equation draw:name="f109" draw:formula="?f108 * ?f32"/>
            <draw:equation draw:name="f110" draw:formula="sin(?f106)"/>
            <draw:equation draw:name="f111" draw:formula="0 - ?f110"/>
            <draw:equation draw:name="f112" draw:formula="?f111 * ?f36"/>
            <draw:equation draw:name="f113" draw:formula="sqrt(?f109 * ?f109 + ?f112 * ?f112 + 0 * 0)"/>
            <draw:equation draw:name="f114" draw:formula="?f32 * ?f36 / ?f113"/>
            <draw:equation draw:name="f115" draw:formula="?f111 * ?f114"/>
            <draw:equation draw:name="f116" draw:formula="?f29 - ?f115"/>
            <draw:equation draw:name="f117" draw:formula="?f108 * ?f114"/>
            <draw:equation draw:name="f118" draw:formula="?f34 - ?f117"/>
            <draw:equation draw:name="f119" draw:formula="?f116 - ?f32"/>
            <draw:equation draw:name="f120" draw:formula="?f118 - ?f36"/>
            <draw:equation draw:name="f121" draw:formula="?f116 + ?f32"/>
            <draw:equation draw:name="f122" draw:formula="?f118 + ?f36"/>
            <draw:equation draw:name="f123" draw:formula="?f103 + ?f2"/>
            <draw:equation draw:name="f124" draw:formula="?f123 * ?f10 / ?f1"/>
            <draw:equation draw:name="f125" draw:formula="0 - ?f124"/>
            <draw:equation draw:name="f126" draw:formula="cos(?f125)"/>
            <draw:equation draw:name="f127" draw:formula="0 - ?f126"/>
            <draw:equation draw:name="f128" draw:formula="?f127 * ?f32"/>
            <draw:equation draw:name="f129" draw:formula="sin(?f125)"/>
            <draw:equation draw:name="f130" draw:formula="0 - ?f129"/>
            <draw:equation draw:name="f131" draw:formula="?f130 * ?f36"/>
            <draw:equation draw:name="f132" draw:formula="sqrt(?f128 * ?f128 + ?f131 * ?f131 + 0 * 0)"/>
            <draw:equation draw:name="f133" draw:formula="?f32 * ?f36 / ?f132"/>
            <draw:equation draw:name="f134" draw:formula="?f130 * ?f133"/>
            <draw:equation draw:name="f135" draw:formula="?f116 + ?f134"/>
            <draw:equation draw:name="f136" draw:formula="?f127 * ?f133"/>
            <draw:equation draw:name="f137" draw:formula="?f118 + ?f136"/>
            <draw:equation draw:name="f138" draw:formula="if(?f102, ?f29, ?f119)"/>
            <draw:equation draw:name="f139" draw:formula="if(?f102, ?f34, ?f120)"/>
            <draw:equation draw:name="f140" draw:formula="if(?f102, ?f29, ?f121)"/>
            <draw:equation draw:name="f141" draw:formula="if(?f102, ?f34, ?f122)"/>
            <draw:equation draw:name="f142" draw:formula="if(?f102, ?f119, ?f135)"/>
            <draw:equation draw:name="f143" draw:formula="if(?f102, ?f120, ?f137)"/>
            <draw:equation draw:name="f144" draw:formula="if(?f102, ?f121, ?f135)"/>
            <draw:equation draw:name="f145" draw:formula="if(?f102, ?f122, ?f137)"/>
            <draw:equation draw:name="f146" draw:formula="?f0 + ?f102"/>
            <draw:equation draw:name="f147" draw:formula="?f135 - ?f68"/>
            <draw:equation draw:name="f148" draw:formula="?f137 - ?f70"/>
            <draw:equation draw:name="f149" draw:formula="?f147 - ?f32"/>
            <draw:equation draw:name="f150" draw:formula="?f148 - ?f36"/>
            <draw:equation draw:name="f151" draw:formula="?f147 + ?f32"/>
            <draw:equation draw:name="f152" draw:formula="?f148 + ?f36"/>
            <draw:equation draw:name="f153" draw:formula="?f146 + ?f2"/>
            <draw:equation draw:name="f154" draw:formula="?f153 * ?f10 / ?f1"/>
            <draw:equation draw:name="f155" draw:formula="0 - ?f154"/>
            <draw:equation draw:name="f156" draw:formula="cos(?f155)"/>
            <draw:equation draw:name="f157" draw:formula="0 - ?f156"/>
            <draw:equation draw:name="f158" draw:formula="?f157 * ?f32"/>
            <draw:equation draw:name="f159" draw:formula="sin(?f155)"/>
            <draw:equation draw:name="f160" draw:formula="0 - ?f159"/>
            <draw:equation draw:name="f161" draw:formula="?f160 * ?f36"/>
            <draw:equation draw:name="f162" draw:formula="sqrt(?f158 * ?f158 + ?f161 * ?f161 + 0 * 0)"/>
            <draw:equation draw:name="f163" draw:formula="?f32 * ?f36 / ?f162"/>
            <draw:equation draw:name="f164" draw:formula="?f160 * ?f163"/>
            <draw:equation draw:name="f165" draw:formula="?f147 + ?f164"/>
            <draw:equation draw:name="f166" draw:formula="?f157 * ?f163"/>
            <draw:equation draw:name="f167" draw:formula="?f148 + ?f166"/>
            <draw:equation draw:name="f168" draw:formula="if(?f102, ?f135, ?f149)"/>
            <draw:equation draw:name="f169" draw:formula="if(?f102, ?f137, ?f150)"/>
            <draw:equation draw:name="f170" draw:formula="if(?f102, ?f135, ?f151)"/>
            <draw:equation draw:name="f171" draw:formula="if(?f102, ?f137, ?f152)"/>
            <draw:equation draw:name="f172" draw:formula="if(?f102, ?f149, ?f165)"/>
            <draw:equation draw:name="f173" draw:formula="if(?f102, ?f150, ?f167)"/>
            <draw:equation draw:name="f174" draw:formula="if(?f102, ?f151, ?f165)"/>
            <draw:equation draw:name="f175" draw:formula="if(?f102, ?f152, ?f167)"/>
            <draw:equation draw:name="f176" draw:formula="?f11 + ?f55"/>
            <draw:equation draw:name="f177" draw:formula="?f11 + ?f2"/>
            <draw:equation draw:name="f178" draw:formula="?f177 * ?f10 / ?f1"/>
            <draw:equation draw:name="f179" draw:formula="0 - ?f178"/>
            <draw:equation draw:name="f180" draw:formula="cos(?f179)"/>
            <draw:equation draw:name="f181" draw:formula="0 - ?f180"/>
            <draw:equation draw:name="f182" draw:formula="?f181 * ?f32"/>
            <draw:equation draw:name="f183" draw:formula="sin(?f179)"/>
            <draw:equation draw:name="f184" draw:formula="0 - ?f183"/>
            <draw:equation draw:name="f185" draw:formula="?f184 * ?f36"/>
            <draw:equation draw:name="f186" draw:formula="sqrt(?f182 * ?f182 + ?f185 * ?f185 + 0 * 0)"/>
            <draw:equation draw:name="f187" draw:formula="?f32 * ?f36 / ?f186"/>
            <draw:equation draw:name="f188" draw:formula="?f184 * ?f187"/>
            <draw:equation draw:name="f189" draw:formula="?f29 - ?f188"/>
            <draw:equation draw:name="f190" draw:formula="?f181 * ?f187"/>
            <draw:equation draw:name="f191" draw:formula="?f35 - ?f190"/>
            <draw:equation draw:name="f192" draw:formula="?f189 - ?f32"/>
            <draw:equation draw:name="f193" draw:formula="?f191 - ?f36"/>
            <draw:equation draw:name="f194" draw:formula="?f189 + ?f32"/>
            <draw:equation draw:name="f195" draw:formula="?f191 + ?f36"/>
            <draw:equation draw:name="f196" draw:formula="?f176 + ?f2"/>
            <draw:equation draw:name="f197" draw:formula="?f196 * ?f10 / ?f1"/>
            <draw:equation draw:name="f198" draw:formula="0 - ?f197"/>
            <draw:equation draw:name="f199" draw:formula="cos(?f198)"/>
            <draw:equation draw:name="f200" draw:formula="0 - ?f199"/>
            <draw:equation draw:name="f201" draw:formula="?f200 * ?f32"/>
            <draw:equation draw:name="f202" draw:formula="sin(?f198)"/>
            <draw:equation draw:name="f203" draw:formula="0 - ?f202"/>
            <draw:equation draw:name="f204" draw:formula="?f203 * ?f36"/>
            <draw:equation draw:name="f205" draw:formula="sqrt(?f201 * ?f201 + ?f204 * ?f204 + 0 * 0)"/>
            <draw:equation draw:name="f206" draw:formula="?f32 * ?f36 / ?f205"/>
            <draw:equation draw:name="f207" draw:formula="?f203 * ?f206"/>
            <draw:equation draw:name="f208" draw:formula="?f189 + ?f207"/>
            <draw:equation draw:name="f209" draw:formula="?f200 * ?f206"/>
            <draw:equation draw:name="f210" draw:formula="?f191 + ?f209"/>
            <draw:equation draw:name="f211" draw:formula="if(?f55, ?f29, ?f192)"/>
            <draw:equation draw:name="f212" draw:formula="if(?f55, ?f35, ?f193)"/>
            <draw:equation draw:name="f213" draw:formula="if(?f55, ?f29, ?f194)"/>
            <draw:equation draw:name="f214" draw:formula="if(?f55, ?f35, ?f195)"/>
            <draw:equation draw:name="f215" draw:formula="if(?f55, ?f192, ?f208)"/>
            <draw:equation draw:name="f216" draw:formula="if(?f55, ?f193, ?f210)"/>
            <draw:equation draw:name="f217" draw:formula="if(?f55, ?f194, ?f208)"/>
            <draw:equation draw:name="f218" draw:formula="if(?f55, ?f195, ?f210)"/>
          </draw:enhanced-geometry>
        </draw:custom-shape>
        <draw:frame draw:id="id519" draw:style-name="a1652" draw:name="TextBox 15" svg:x="10.66666in" svg:y="3.68022in" svg:width="2.35713in" svg:height="1.11074in">
          <draw:text-box>
            <text:p text:style-name="a1651" text:class-names="" text:cond-style-name="" text:id="id518">
              <text:span text:style-name="a1650" text:class-names="">Αλληλεπιδράσεις Μεταφοράς Φορτίου</text:span>
            </text:p>
          </draw:text-box>
          <svg:title/>
          <svg:desc/>
        </draw:frame>
        <draw:frame draw:id="id521" draw:style-name="a1655" draw:name="TextBox 16" svg:x="4.53969in" svg:y="3.36211in" svg:width="2.23016in" svg:height="0.43757in">
          <draw:text-box>
            <text:p text:style-name="a1654" text:class-names="" text:cond-style-name="" text:id="id520">
              <text:span text:style-name="a1653" text:class-names="">Σταθμός 1</text:span>
            </text:p>
          </draw:text-box>
          <svg:title/>
          <svg:desc/>
        </draw:frame>
        <draw:custom-shape svg:x="1.06295in" svg:y="4.83753in" svg:width="1.06295in" svg:height="1.32462in" draw:id="id523" draw:style-name="a1658" draw:name="Rectangle 17">
          <svg:title/>
          <svg:desc/>
          <text:p text:style-name="a1657" text:class-names="" text:cond-style-name="" text:id="id522">
            <text:span text:style-name="a1656" text:class-names=""/>
          </text:p>
          <draw:enhanced-geometry xmlns:dr3d="urn:oasis:names:tc:opendocument:xmlns:dr3d:1.0" draw:type="non-primitive" svg:viewBox="0 0 21600 21600" draw:enhanced-path="M 0 0 L 21600 0 21600 21600 0 21600 Z N"/>
        </draw:custom-shape>
        <draw:frame draw:id="id525" draw:style-name="a1661" draw:name="TextBox 18" svg:x="4.53969in" svg:y="5.23572in" svg:width="1.46813in" svg:height="0.43757in">
          <draw:text-box>
            <text:p text:style-name="a1660" text:class-names="" text:cond-style-name="" text:id="id524">
              <text:span text:style-name="a1659" text:class-names="">Σταθμός 2</text:span>
            </text:p>
          </draw:text-box>
          <svg:title/>
          <svg:desc/>
        </draw:frame>
        <draw:frame draw:id="id527" draw:style-name="a1664" draw:name="TextBox 19" svg:x="4.51619in" svg:y="5.56788in" svg:width="2.85714in" svg:height="0.43757in">
          <draw:text-box>
            <text:p text:style-name="a1663" text:class-names="" text:cond-style-name="" text:id="id526">
              <text:span text:style-name="a1662" text:class-names="">Ομάδα Τριαζολίου</text:span>
            </text:p>
          </draw:text-box>
          <svg:title/>
          <svg:desc/>
        </draw:frame>
        <draw:custom-shape svg:x="6.33103in" svg:y="3.49311in" svg:width="2.16103in" svg:height="2.46102in" draw:id="id529" draw:style-name="a1667" draw:name="Curved Left Arrow 20">
          <svg:title/>
          <svg:desc/>
          <text:p text:style-name="a1666" text:class-names="" text:cond-style-name="" text:id="id528">
            <text:span text:style-name="a1665" text:class-names=""/>
          </text:p>
          <draw:enhanced-geometry xmlns:dr3d="urn:oasis:names:tc:opendocument:xmlns:dr3d:1.0" draw:path-stretchpoint-x="21600" draw:path-stretchpoint-y="21600" draw:type="non-primitive" svg:viewBox="0 0 21600 21600" draw:enhanced-path="S M ?f11 ?f42 L ?f36 ?f59 ?f36 ?f54 A ?f114 ?f115 ?f116 ?f117 ?f36 ?f54 ?f111 ?f113  W ?f118 ?f119 ?f120 ?f121 ?f36 ?f54 ?f111 ?f113 A ?f161 ?f162 ?f163 ?f164 ?f111 ?f113 ?f158 ?f160  W ?f165 ?f166 ?f167 ?f168 ?f111 ?f113 ?f158 ?f160 L ?f36 ?f60 Z N S M ?f20 ?f47 A ?f208 ?f209 ?f210 ?f211 ?f20 ?f47 ?f205 ?f207  W ?f212 ?f213 ?f214 ?f215 ?f20 ?f47 ?f205 ?f207 L ?f11 ?f11 A ?f255 ?f256 ?f257 ?f258 ?f11 ?f11 ?f252 ?f254  W ?f259 ?f260 ?f261 ?f262 ?f11 ?f11 ?f252 ?f254 Z N F M ?f20 ?f47 A ?f208 ?f209 ?f210 ?f211 ?f20 ?f47 ?f205 ?f207  W ?f212 ?f213 ?f214 ?f215 ?f20 ?f47 ?f205 ?f207 L ?f11 ?f11 A ?f255 ?f256 ?f257 ?f258 ?f11 ?f11 ?f252 ?f254  W ?f259 ?f260 ?f261 ?f262 ?f11 ?f11 ?f252 ?f254 L ?f20 ?f47 A ?f283 ?f284 ?f285 ?f286 ?f20 ?f47 ?f280 ?f282  W ?f287 ?f288 ?f289 ?f290 ?f20 ?f47 ?f280 ?f282 L ?f36 ?f60 ?f11 ?f42 ?f36 ?f59 ?f36 ?f54 A ?f114 ?f115 ?f116 ?f117 ?f36 ?f54 ?f111 ?f113  W ?f118 ?f119 ?f120 ?f121 ?f36 ?f54 ?f111 ?f113 N" draw:text-areas="?f11 ?f11 ?f20 ?f21" draw:glue-points="?f11 ?f38 ?f36 ?f59 ?f11 ?f42 ?f36 ?f60 ?f20 ?f57" draw:glue-point-leaving-directions="-270, -270, -90, -180, -90">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0 - 5400000"/>
            <draw:equation draw:name="f13" draw:formula="25000"/>
            <draw:equation draw:name="f14" draw:formula="50000"/>
            <draw:equation draw:name="f15" draw:formula="?f8 / 21600"/>
            <draw:equation draw:name="f16" draw:formula="?f7 / 21600"/>
            <draw:equation draw:name="f17" draw:formula="21600 * ?f8"/>
            <draw:equation draw:name="f18" draw:formula="21600 * ?f7"/>
            <draw:equation draw:name="f19" draw:formula="min(?f16, ?f15)"/>
            <draw:equation draw:name="f20" draw:formula="?f17 / ?f9"/>
            <draw:equation draw:name="f21" draw:formula="?f18 / ?f9"/>
            <draw:equation draw:name="f22" draw:formula="?f21 - ?f11"/>
            <draw:equation draw:name="f23" draw:formula="?f20 - ?f11"/>
            <draw:equation draw:name="f24" draw:formula="?f22 / 2"/>
            <draw:equation draw:name="f25" draw:formula="min(?f23, ?f22)"/>
            <draw:equation draw:name="f26" draw:formula="?f23 * ?f23"/>
            <draw:equation draw:name="f27" draw:formula="?f23 * ?f19"/>
            <draw:equation draw:name="f28" draw:formula="?f25 * ?f13"/>
            <draw:equation draw:name="f29" draw:formula="?f25 * ?f14"/>
            <draw:equation draw:name="f30" draw:formula="?f28 / 100000"/>
            <draw:equation draw:name="f31" draw:formula="?f29 / 100000"/>
            <draw:equation draw:name="f32" draw:formula="?f30 + ?f31"/>
            <draw:equation draw:name="f33" draw:formula="?f30 * ?f30"/>
            <draw:equation draw:name="f34" draw:formula="?f31 - ?f30"/>
            <draw:equation draw:name="f35" draw:formula="?f31 / 2"/>
            <draw:equation draw:name="f36" draw:formula="?f11 + ?f30"/>
            <draw:equation draw:name="f37" draw:formula="0 - ?f30"/>
            <draw:equation draw:name="f38" draw:formula="?f30 / 2"/>
            <draw:equation draw:name="f39" draw:formula="?f32 / 4"/>
            <draw:equation draw:name="f40" draw:formula="?f26 - ?f33"/>
            <draw:equation draw:name="f41" draw:formula="?f34 / 2"/>
            <draw:equation draw:name="f42" draw:formula="?f21 - ?f35"/>
            <draw:equation draw:name="f43" draw:formula="0 - ?f38"/>
            <draw:equation draw:name="f44" draw:formula="?f24 - ?f39"/>
            <draw:equation draw:name="f45" draw:formula="sqrt(?f40)"/>
            <draw:equation draw:name="f46" draw:formula="?f44 * 2"/>
            <draw:equation draw:name="f47" draw:formula="?f44 + ?f30"/>
            <draw:equation draw:name="f48" draw:formula="?f45 * ?f44"/>
            <draw:equation draw:name="f49" draw:formula="?f44 * ?f19"/>
            <draw:equation draw:name="f50" draw:formula="?f46 * ?f46"/>
            <draw:equation draw:name="f51" draw:formula="?f48 / ?f23"/>
            <draw:equation draw:name="f52" draw:formula="?f44 + ?f47"/>
            <draw:equation draw:name="f53" draw:formula="?f50 - ?f33"/>
            <draw:equation draw:name="f54" draw:formula="?f44 + ?f51"/>
            <draw:equation draw:name="f55" draw:formula="?f47 + ?f51"/>
            <draw:equation draw:name="f56" draw:formula="0 - ?f51"/>
            <draw:equation draw:name="f57" draw:formula="?f52 / 2"/>
            <draw:equation draw:name="f58" draw:formula="sqrt(?f53)"/>
            <draw:equation draw:name="f59" draw:formula="?f54 - ?f41"/>
            <draw:equation draw:name="f60" draw:formula="?f55 + ?f41"/>
            <draw:equation draw:name="f61" draw:formula="?f58 * ?f23"/>
            <draw:equation draw:name="f62" draw:formula="atan2(?f37, ?f56)"/>
            <draw:equation draw:name="f63" draw:formula="0 - ?f62"/>
            <draw:equation draw:name="f64" draw:formula="?f63 * ?f1 / ?f10"/>
            <draw:equation draw:name="f65" draw:formula="?f64 - ?f2"/>
            <draw:equation draw:name="f66" draw:formula="?f61 / ?f46"/>
            <draw:equation draw:name="f67" draw:formula="0 - ?f66"/>
            <draw:equation draw:name="f68" draw:formula="atan2(?f67, ?f43)"/>
            <draw:equation draw:name="f69" draw:formula="0 - ?f68"/>
            <draw:equation draw:name="f70" draw:formula="?f69 * ?f1 / ?f10"/>
            <draw:equation draw:name="f71" draw:formula="?f70 - ?f2"/>
            <draw:equation draw:name="f72" draw:formula="?f71 - ?f65"/>
            <draw:equation draw:name="f73" draw:formula="?f65 + ?f71"/>
            <draw:equation draw:name="f74" draw:formula="0 - ?f71"/>
            <draw:equation draw:name="f75" draw:formula="21550000 - ?f72"/>
            <draw:equation draw:name="f76" draw:formula="if(?f75, ?f72, 21550000)"/>
            <draw:equation draw:name="f77" draw:formula="-21550000 - ?f76"/>
            <draw:equation draw:name="f78" draw:formula="if(?f77, -21550000, ?f76)"/>
            <draw:equation draw:name="f79" draw:formula="?f65 + ?f78"/>
            <draw:equation draw:name="f80" draw:formula="?f65 + ?f2"/>
            <draw:equation draw:name="f81" draw:formula="?f80 * ?f10 / ?f1"/>
            <draw:equation draw:name="f82" draw:formula="0 - ?f81"/>
            <draw:equation draw:name="f83" draw:formula="cos(?f82)"/>
            <draw:equation draw:name="f84" draw:formula="0 - ?f83"/>
            <draw:equation draw:name="f85" draw:formula="?f84 * ?f27"/>
            <draw:equation draw:name="f86" draw:formula="sin(?f82)"/>
            <draw:equation draw:name="f87" draw:formula="0 - ?f86"/>
            <draw:equation draw:name="f88" draw:formula="?f87 * ?f49"/>
            <draw:equation draw:name="f89" draw:formula="sqrt(?f85 * ?f85 + ?f88 * ?f88 + 0 * 0)"/>
            <draw:equation draw:name="f90" draw:formula="?f27 * ?f49 / ?f89"/>
            <draw:equation draw:name="f91" draw:formula="?f87 * ?f90"/>
            <draw:equation draw:name="f92" draw:formula="?f36 - ?f91"/>
            <draw:equation draw:name="f93" draw:formula="?f84 * ?f90"/>
            <draw:equation draw:name="f94" draw:formula="?f54 - ?f93"/>
            <draw:equation draw:name="f95" draw:formula="?f92 - ?f27"/>
            <draw:equation draw:name="f96" draw:formula="?f94 - ?f49"/>
            <draw:equation draw:name="f97" draw:formula="?f92 + ?f27"/>
            <draw:equation draw:name="f98" draw:formula="?f94 + ?f49"/>
            <draw:equation draw:name="f99" draw:formula="?f79 + ?f2"/>
            <draw:equation draw:name="f100" draw:formula="?f99 * ?f10 / ?f1"/>
            <draw:equation draw:name="f101" draw:formula="0 - ?f100"/>
            <draw:equation draw:name="f102" draw:formula="cos(?f101)"/>
            <draw:equation draw:name="f103" draw:formula="0 - ?f102"/>
            <draw:equation draw:name="f104" draw:formula="?f103 * ?f27"/>
            <draw:equation draw:name="f105" draw:formula="sin(?f101)"/>
            <draw:equation draw:name="f106" draw:formula="0 - ?f105"/>
            <draw:equation draw:name="f107" draw:formula="?f106 * ?f49"/>
            <draw:equation draw:name="f108" draw:formula="sqrt(?f104 * ?f104 + ?f107 * ?f107 + 0 * 0)"/>
            <draw:equation draw:name="f109" draw:formula="?f27 * ?f49 / ?f108"/>
            <draw:equation draw:name="f110" draw:formula="?f106 * ?f109"/>
            <draw:equation draw:name="f111" draw:formula="?f92 + ?f110"/>
            <draw:equation draw:name="f112" draw:formula="?f103 * ?f109"/>
            <draw:equation draw:name="f113" draw:formula="?f94 + ?f112"/>
            <draw:equation draw:name="f114" draw:formula="if(?f78, ?f36, ?f95)"/>
            <draw:equation draw:name="f115" draw:formula="if(?f78, ?f54, ?f96)"/>
            <draw:equation draw:name="f116" draw:formula="if(?f78, ?f36, ?f97)"/>
            <draw:equation draw:name="f117" draw:formula="if(?f78, ?f54, ?f98)"/>
            <draw:equation draw:name="f118" draw:formula="if(?f78, ?f95, ?f111)"/>
            <draw:equation draw:name="f119" draw:formula="if(?f78, ?f96, ?f113)"/>
            <draw:equation draw:name="f120" draw:formula="if(?f78, ?f97, ?f111)"/>
            <draw:equation draw:name="f121" draw:formula="if(?f78, ?f98, ?f113)"/>
            <draw:equation draw:name="f122" draw:formula="21550000 - ?f73"/>
            <draw:equation draw:name="f123" draw:formula="if(?f122, ?f73, 21550000)"/>
            <draw:equation draw:name="f124" draw:formula="-21550000 - ?f123"/>
            <draw:equation draw:name="f125" draw:formula="if(?f124, -21550000, ?f123)"/>
            <draw:equation draw:name="f126" draw:formula="?f74 + ?f125"/>
            <draw:equation draw:name="f127" draw:formula="?f74 + ?f2"/>
            <draw:equation draw:name="f128" draw:formula="?f127 * ?f10 / ?f1"/>
            <draw:equation draw:name="f129" draw:formula="0 - ?f128"/>
            <draw:equation draw:name="f130" draw:formula="cos(?f129)"/>
            <draw:equation draw:name="f131" draw:formula="0 - ?f130"/>
            <draw:equation draw:name="f132" draw:formula="?f131 * ?f27"/>
            <draw:equation draw:name="f133" draw:formula="sin(?f129)"/>
            <draw:equation draw:name="f134" draw:formula="0 - ?f133"/>
            <draw:equation draw:name="f135" draw:formula="?f134 * ?f49"/>
            <draw:equation draw:name="f136" draw:formula="sqrt(?f132 * ?f132 + ?f135 * ?f135 + 0 * 0)"/>
            <draw:equation draw:name="f137" draw:formula="?f27 * ?f49 / ?f136"/>
            <draw:equation draw:name="f138" draw:formula="?f134 * ?f137"/>
            <draw:equation draw:name="f139" draw:formula="?f111 - ?f138"/>
            <draw:equation draw:name="f140" draw:formula="?f131 * ?f137"/>
            <draw:equation draw:name="f141" draw:formula="?f113 - ?f140"/>
            <draw:equation draw:name="f142" draw:formula="?f139 - ?f27"/>
            <draw:equation draw:name="f143" draw:formula="?f141 - ?f49"/>
            <draw:equation draw:name="f144" draw:formula="?f139 + ?f27"/>
            <draw:equation draw:name="f145" draw:formula="?f141 + ?f49"/>
            <draw:equation draw:name="f146" draw:formula="?f126 + ?f2"/>
            <draw:equation draw:name="f147" draw:formula="?f146 * ?f10 / ?f1"/>
            <draw:equation draw:name="f148" draw:formula="0 - ?f147"/>
            <draw:equation draw:name="f149" draw:formula="cos(?f148)"/>
            <draw:equation draw:name="f150" draw:formula="0 - ?f149"/>
            <draw:equation draw:name="f151" draw:formula="?f150 * ?f27"/>
            <draw:equation draw:name="f152" draw:formula="sin(?f148)"/>
            <draw:equation draw:name="f153" draw:formula="0 - ?f152"/>
            <draw:equation draw:name="f154" draw:formula="?f153 * ?f49"/>
            <draw:equation draw:name="f155" draw:formula="sqrt(?f151 * ?f151 + ?f154 * ?f154 + 0 * 0)"/>
            <draw:equation draw:name="f156" draw:formula="?f27 * ?f49 / ?f155"/>
            <draw:equation draw:name="f157" draw:formula="?f153 * ?f156"/>
            <draw:equation draw:name="f158" draw:formula="?f139 + ?f157"/>
            <draw:equation draw:name="f159" draw:formula="?f150 * ?f156"/>
            <draw:equation draw:name="f160" draw:formula="?f141 + ?f159"/>
            <draw:equation draw:name="f161" draw:formula="if(?f125, ?f111, ?f142)"/>
            <draw:equation draw:name="f162" draw:formula="if(?f125, ?f113, ?f143)"/>
            <draw:equation draw:name="f163" draw:formula="if(?f125, ?f111, ?f144)"/>
            <draw:equation draw:name="f164" draw:formula="if(?f125, ?f113, ?f145)"/>
            <draw:equation draw:name="f165" draw:formula="if(?f125, ?f142, ?f158)"/>
            <draw:equation draw:name="f166" draw:formula="if(?f125, ?f143, ?f160)"/>
            <draw:equation draw:name="f167" draw:formula="if(?f125, ?f144, ?f158)"/>
            <draw:equation draw:name="f168" draw:formula="if(?f125, ?f145, ?f160)"/>
            <draw:equation draw:name="f169" draw:formula="21550000 - ?f12"/>
            <draw:equation draw:name="f170" draw:formula="if(?f169, ?f12, 21550000)"/>
            <draw:equation draw:name="f171" draw:formula="-21550000 - ?f170"/>
            <draw:equation draw:name="f172" draw:formula="if(?f171, -21550000, ?f170)"/>
            <draw:equation draw:name="f173" draw:formula="?f11 + ?f172"/>
            <draw:equation draw:name="f174" draw:formula="?f11 + ?f2"/>
            <draw:equation draw:name="f175" draw:formula="?f174 * ?f10 / ?f1"/>
            <draw:equation draw:name="f176" draw:formula="0 - ?f175"/>
            <draw:equation draw:name="f177" draw:formula="cos(?f176)"/>
            <draw:equation draw:name="f178" draw:formula="0 - ?f177"/>
            <draw:equation draw:name="f179" draw:formula="?f178 * ?f27"/>
            <draw:equation draw:name="f180" draw:formula="sin(?f176)"/>
            <draw:equation draw:name="f181" draw:formula="0 - ?f180"/>
            <draw:equation draw:name="f182" draw:formula="?f181 * ?f49"/>
            <draw:equation draw:name="f183" draw:formula="sqrt(?f179 * ?f179 + ?f182 * ?f182 + 0 * 0)"/>
            <draw:equation draw:name="f184" draw:formula="?f27 * ?f49 / ?f183"/>
            <draw:equation draw:name="f185" draw:formula="?f181 * ?f184"/>
            <draw:equation draw:name="f186" draw:formula="?f20 - ?f185"/>
            <draw:equation draw:name="f187" draw:formula="?f178 * ?f184"/>
            <draw:equation draw:name="f188" draw:formula="?f47 - ?f187"/>
            <draw:equation draw:name="f189" draw:formula="?f186 - ?f27"/>
            <draw:equation draw:name="f190" draw:formula="?f188 - ?f49"/>
            <draw:equation draw:name="f191" draw:formula="?f186 + ?f27"/>
            <draw:equation draw:name="f192" draw:formula="?f188 + ?f49"/>
            <draw:equation draw:name="f193" draw:formula="?f173 + ?f2"/>
            <draw:equation draw:name="f194" draw:formula="?f193 * ?f10 / ?f1"/>
            <draw:equation draw:name="f195" draw:formula="0 - ?f194"/>
            <draw:equation draw:name="f196" draw:formula="cos(?f195)"/>
            <draw:equation draw:name="f197" draw:formula="0 - ?f196"/>
            <draw:equation draw:name="f198" draw:formula="?f197 * ?f27"/>
            <draw:equation draw:name="f199" draw:formula="sin(?f195)"/>
            <draw:equation draw:name="f200" draw:formula="0 - ?f199"/>
            <draw:equation draw:name="f201" draw:formula="?f200 * ?f49"/>
            <draw:equation draw:name="f202" draw:formula="sqrt(?f198 * ?f198 + ?f201 * ?f201 + 0 * 0)"/>
            <draw:equation draw:name="f203" draw:formula="?f27 * ?f49 / ?f202"/>
            <draw:equation draw:name="f204" draw:formula="?f200 * ?f203"/>
            <draw:equation draw:name="f205" draw:formula="?f186 + ?f204"/>
            <draw:equation draw:name="f206" draw:formula="?f197 * ?f203"/>
            <draw:equation draw:name="f207" draw:formula="?f188 + ?f206"/>
            <draw:equation draw:name="f208" draw:formula="if(?f172, ?f20, ?f189)"/>
            <draw:equation draw:name="f209" draw:formula="if(?f172, ?f47, ?f190)"/>
            <draw:equation draw:name="f210" draw:formula="if(?f172, ?f20, ?f191)"/>
            <draw:equation draw:name="f211" draw:formula="if(?f172, ?f47, ?f192)"/>
            <draw:equation draw:name="f212" draw:formula="if(?f172, ?f189, ?f205)"/>
            <draw:equation draw:name="f213" draw:formula="if(?f172, ?f190, ?f207)"/>
            <draw:equation draw:name="f214" draw:formula="if(?f172, ?f191, ?f205)"/>
            <draw:equation draw:name="f215" draw:formula="if(?f172, ?f192, ?f207)"/>
            <draw:equation draw:name="f216" draw:formula="21550000 - ?f2"/>
            <draw:equation draw:name="f217" draw:formula="if(?f216, ?f2, 21550000)"/>
            <draw:equation draw:name="f218" draw:formula="-21550000 - ?f217"/>
            <draw:equation draw:name="f219" draw:formula="if(?f218, -21550000, ?f217)"/>
            <draw:equation draw:name="f220" draw:formula="?f0 + ?f219"/>
            <draw:equation draw:name="f221" draw:formula="?f0 + ?f2"/>
            <draw:equation draw:name="f222" draw:formula="?f221 * ?f10 / ?f1"/>
            <draw:equation draw:name="f223" draw:formula="0 - ?f222"/>
            <draw:equation draw:name="f224" draw:formula="cos(?f223)"/>
            <draw:equation draw:name="f225" draw:formula="0 - ?f224"/>
            <draw:equation draw:name="f226" draw:formula="?f225 * ?f27"/>
            <draw:equation draw:name="f227" draw:formula="sin(?f223)"/>
            <draw:equation draw:name="f228" draw:formula="0 - ?f227"/>
            <draw:equation draw:name="f229" draw:formula="?f228 * ?f49"/>
            <draw:equation draw:name="f230" draw:formula="sqrt(?f226 * ?f226 + ?f229 * ?f229 + 0 * 0)"/>
            <draw:equation draw:name="f231" draw:formula="?f27 * ?f49 / ?f230"/>
            <draw:equation draw:name="f232" draw:formula="?f228 * ?f231"/>
            <draw:equation draw:name="f233" draw:formula="?f11 - ?f232"/>
            <draw:equation draw:name="f234" draw:formula="?f225 * ?f231"/>
            <draw:equation draw:name="f235" draw:formula="?f11 - ?f234"/>
            <draw:equation draw:name="f236" draw:formula="?f233 - ?f27"/>
            <draw:equation draw:name="f237" draw:formula="?f235 - ?f49"/>
            <draw:equation draw:name="f238" draw:formula="?f233 + ?f27"/>
            <draw:equation draw:name="f239" draw:formula="?f235 + ?f49"/>
            <draw:equation draw:name="f240" draw:formula="?f220 + ?f2"/>
            <draw:equation draw:name="f241" draw:formula="?f240 * ?f10 / ?f1"/>
            <draw:equation draw:name="f242" draw:formula="0 - ?f241"/>
            <draw:equation draw:name="f243" draw:formula="cos(?f242)"/>
            <draw:equation draw:name="f244" draw:formula="0 - ?f243"/>
            <draw:equation draw:name="f245" draw:formula="?f244 * ?f27"/>
            <draw:equation draw:name="f246" draw:formula="sin(?f242)"/>
            <draw:equation draw:name="f247" draw:formula="0 - ?f246"/>
            <draw:equation draw:name="f248" draw:formula="?f247 * ?f49"/>
            <draw:equation draw:name="f249" draw:formula="sqrt(?f245 * ?f245 + ?f248 * ?f248 + 0 * 0)"/>
            <draw:equation draw:name="f250" draw:formula="?f27 * ?f49 / ?f249"/>
            <draw:equation draw:name="f251" draw:formula="?f247 * ?f250"/>
            <draw:equation draw:name="f252" draw:formula="?f233 + ?f251"/>
            <draw:equation draw:name="f253" draw:formula="?f244 * ?f250"/>
            <draw:equation draw:name="f254" draw:formula="?f235 + ?f253"/>
            <draw:equation draw:name="f255" draw:formula="if(?f219, ?f11, ?f236)"/>
            <draw:equation draw:name="f256" draw:formula="if(?f219, ?f11, ?f237)"/>
            <draw:equation draw:name="f257" draw:formula="if(?f219, ?f11, ?f238)"/>
            <draw:equation draw:name="f258" draw:formula="if(?f219, ?f11, ?f239)"/>
            <draw:equation draw:name="f259" draw:formula="if(?f219, ?f236, ?f252)"/>
            <draw:equation draw:name="f260" draw:formula="if(?f219, ?f237, ?f254)"/>
            <draw:equation draw:name="f261" draw:formula="if(?f219, ?f238, ?f252)"/>
            <draw:equation draw:name="f262" draw:formula="if(?f219, ?f239, ?f254)"/>
            <draw:equation draw:name="f263" draw:formula="21550000 - ?f65"/>
            <draw:equation draw:name="f264" draw:formula="if(?f263, ?f65, 21550000)"/>
            <draw:equation draw:name="f265" draw:formula="-21550000 - ?f264"/>
            <draw:equation draw:name="f266" draw:formula="if(?f265, -21550000, ?f264)"/>
            <draw:equation draw:name="f267" draw:formula="?f11 + ?f266"/>
            <draw:equation draw:name="f268" draw:formula="?f267 + ?f2"/>
            <draw:equation draw:name="f269" draw:formula="?f268 * ?f10 / ?f1"/>
            <draw:equation draw:name="f270" draw:formula="0 - ?f269"/>
            <draw:equation draw:name="f271" draw:formula="cos(?f270)"/>
            <draw:equation draw:name="f272" draw:formula="0 - ?f271"/>
            <draw:equation draw:name="f273" draw:formula="?f272 * ?f27"/>
            <draw:equation draw:name="f274" draw:formula="sin(?f270)"/>
            <draw:equation draw:name="f275" draw:formula="0 - ?f274"/>
            <draw:equation draw:name="f276" draw:formula="?f275 * ?f49"/>
            <draw:equation draw:name="f277" draw:formula="sqrt(?f273 * ?f273 + ?f276 * ?f276 + 0 * 0)"/>
            <draw:equation draw:name="f278" draw:formula="?f27 * ?f49 / ?f277"/>
            <draw:equation draw:name="f279" draw:formula="?f275 * ?f278"/>
            <draw:equation draw:name="f280" draw:formula="?f186 + ?f279"/>
            <draw:equation draw:name="f281" draw:formula="?f272 * ?f278"/>
            <draw:equation draw:name="f282" draw:formula="?f188 + ?f281"/>
            <draw:equation draw:name="f283" draw:formula="if(?f266, ?f20, ?f189)"/>
            <draw:equation draw:name="f284" draw:formula="if(?f266, ?f47, ?f190)"/>
            <draw:equation draw:name="f285" draw:formula="if(?f266, ?f20, ?f191)"/>
            <draw:equation draw:name="f286" draw:formula="if(?f266, ?f47, ?f192)"/>
            <draw:equation draw:name="f287" draw:formula="if(?f266, ?f189, ?f280)"/>
            <draw:equation draw:name="f288" draw:formula="if(?f266, ?f190, ?f282)"/>
            <draw:equation draw:name="f289" draw:formula="if(?f266, ?f191, ?f280)"/>
            <draw:equation draw:name="f290" draw:formula="if(?f266, ?f192, ?f282)"/>
          </draw:enhanced-geometry>
        </draw:custom-shape>
        <draw:frame draw:id="id531" draw:style-name="a1670" draw:name="TextBox 21" svg:x="7.62698in" svg:y="5.06228in" svg:width="4.30159in" svg:height="0.43757in">
          <draw:text-box>
            <text:p text:style-name="a1669" text:class-names="" text:cond-style-name="" text:id="id530">
              <text:span text:style-name="a1668" text:class-names="">
                Προσθήκη Ανιόντος Αλογονιδίου
                <text:s text:c="1"/>
              </text:span>
            </text:p>
          </draw:text-box>
          <svg:title/>
          <svg:desc/>
        </draw:frame>
        <draw:frame draw:id="id533" draw:style-name="a1679" draw:name="TextBox 22" svg:x="1.59443in" svg:y="6.89851in" svg:width="6.84952in" svg:height="0.43757in">
          <draw:text-box>
            <text:p text:style-name="a1678" text:class-names="" text:cond-style-name="" text:id="id532">
              <text:span text:style-name="a1671" text:class-names="">
                Διαδικασία σε Διάλυμα
                <text:s text:c="1"/>
              </text:span>
              <text:span text:style-name="a1672" text:class-names="">CDCl</text:span>
              <text:span text:style-name="a1673" text:class-names="">3</text:span>
              <text:span text:style-name="a1674" text:class-names="">
                <text:s text:c="1"/>
              </text:span>
              <text:span text:style-name="a1675" text:class-names="">
                <text:s text:c="8"/>
              </text:span>
              <text:span text:style-name="a1676" text:class-names="">
                <text:s text:c="1"/>
              </text:span>
              <text:span text:style-name="a1677" text:class-names="">Αλλαγή Χρώματος</text:span>
            </text:p>
          </draw:text-box>
          <svg:title/>
          <svg:desc/>
        </draw:frame>
        <draw:connector draw:type="line" svg:x1="4.38583in" svg:y1="1.74471in" svg:x2="4.84737in" svg:y2="1.74471in" draw:id="id534" draw:style-name="a1681" draw:name="Straight Arrow Connector 26">
          <svg:title/>
          <svg:desc/>
        </draw:connector>
        <draw:connector draw:type="line" svg:x1="3.52051in" svg:y1="2.64141in" svg:x2="3.98205in" svg:y2="2.64141in" draw:id="id535" draw:style-name="a1683" draw:name="Straight Arrow Connector 27">
          <svg:title/>
          <svg:desc/>
        </draw:connector>
        <draw:connector draw:type="line" svg:x1="5.19121in" svg:y1="7.11577in" svg:x2="5.65274in" svg:y2="7.11577in" draw:id="id536" draw:style-name="a1685" draw:name="Straight Arrow Connector 28">
          <svg:title/>
          <svg:desc/>
        </draw:connector>
        <draw:connector draw:type="line" svg:x1="5.15018in" svg:y1="3.98536in" svg:x2="5.61172in" svg:y2="3.98536in" draw:id="id537" draw:style-name="a1687" draw:name="Straight Arrow Connector 29">
          <svg:title/>
          <svg:desc/>
        </draw:connector>
        <draw:connector draw:type="line" svg:x1="6.49072in" svg:y1="4.37088in" svg:x2="6.89231in" svg:y2="4.3727in" draw:id="id538" draw:style-name="a1689" draw:name="Straight Arrow Connector 30">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50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0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49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0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0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53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05" smil:attributeName="visibility" smil:to="visible" smil:begin="0.0s" smil:dur="0.00100000004749745s" smil:fill="hold"/>
                </anim:par>
                <anim:par presentation:node-type="with-previous" presentation:preset-id="1" presentation:preset-sub-type="0" presentation:preset-class="entrance" smil:begin="0.0s" smil:fill="hold">
                  <anim:set smil:targetElement="id53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49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1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2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1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53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53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1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1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1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2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2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2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2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3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3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536" smil:attributeName="visibility" smil:to="visible" smil:begin="0.0s" smil:dur="0.00100000004749745s" smil:fill="hold"/>
                </anim:par>
              </anim:par>
            </anim:par>
          </anim:seq>
        </anim:par>
      </draw:page>
      <draw:page draw:name="Slide16" draw:style-name="a1690" draw:master-page-name="Master1-Layout7-blank-Blank" presentation:presentation-page-layout-name="Master1-PPL7" draw:id="Slide-271">
        <draw:custom-shape svg:x="7.1641in" svg:y="2.96958in" svg:width="6.16923in" svg:height="1.56104in" draw:id="id540" draw:style-name="a1693" draw:name="Rectangle 28">
          <svg:title/>
          <svg:desc/>
          <text:p text:style-name="a1692" text:class-names="" text:cond-style-name="" text:id="id539">
            <text:span text:style-name="a1691" text:class-names=""/>
          </text:p>
          <draw:enhanced-geometry xmlns:dr3d="urn:oasis:names:tc:opendocument:xmlns:dr3d:1.0" draw:type="non-primitive" svg:viewBox="0 0 21600 21600" draw:enhanced-path="M 0 0 L 21600 0 21600 21600 0 21600 Z N"/>
        </draw:custom-shape>
        <draw:frame draw:id="id541" draw:style-name="a1694" draw:name="Picture 17" svg:x="-0.01154in" svg:y="3.87478in" svg:width="3.57051in" svg:height="3.9014in" style:rel-width="scale" style:rel-height="scale">
          <draw:image xlink:href="media/image17.png" xlink:type="simple" xlink:show="embed" xlink:actuate="onLoad"/>
          <svg:title/>
          <svg:desc/>
        </draw:frame>
        <draw:custom-shape svg:x="3.01538in" svg:y="5.28346in" svg:width="5.89231in" svg:height="0.91896in" draw:id="id543" draw:style-name="a1697" draw:name="Rectangle 18">
          <svg:title/>
          <svg:desc/>
          <text:p text:style-name="a1696" text:class-names="" text:cond-style-name="" text:id="id542">
            <text:span text:style-name="a1695" text:class-names=""/>
          </text:p>
          <draw:enhanced-geometry xmlns:dr3d="urn:oasis:names:tc:opendocument:xmlns:dr3d:1.0" draw:type="non-primitive" svg:viewBox="0 0 21600 21600" draw:enhanced-path="M 0 0 L 21600 0 21600 21600 0 21600 Z N"/>
        </draw:custom-shape>
        <draw:custom-shape svg:x="0in" svg:y="0in" svg:width="13.33333in" svg:height="0.61429in" draw:id="id544" draw:style-name="a1700" draw:name="Rectangle 8">
          <svg:title/>
          <svg:desc/>
          <text:p text:style-name="a1699" text:class-names="" text:cond-style-name="">
            <text:span text:style-name="a1698" text:class-names=""/>
          </text:p>
          <draw:enhanced-geometry xmlns:dr3d="urn:oasis:names:tc:opendocument:xmlns:dr3d:1.0" draw:type="non-primitive" svg:viewBox="0 0 21600 21600" draw:enhanced-path="M 0 0 L 21600 0 21600 21600 0 21600 Z N"/>
        </draw:custom-shape>
        <draw:frame draw:id="id545" draw:style-name="a1705" draw:name="TextBox 3" svg:x="0in" svg:y="0.0547in" svg:width="7.32308in" svg:height="0.50488in">
          <draw:text-box>
            <text:p text:style-name="a1704" text:class-names="" text:cond-style-name="">
              <text:span text:style-name="a1701" text:class-names="">
                Σκουαρένια-Ροταξάνια σε
                <text:s text:c="1"/>
              </text:span>
              <text:span text:style-name="a1702" text:class-names="">
                Bioimaging
                <text:s text:c="1"/>
              </text:span>
              <text:span text:style-name="a1703" text:class-names="">Εφαρμογές</text:span>
            </text:p>
          </draw:text-box>
          <svg:title/>
          <svg:desc/>
        </draw:frame>
        <draw:frame draw:id="id546" draw:style-name="a1713" draw:name="TextBox 4" svg:x="-0.06154in" svg:y="0.71616in" svg:width="5.2in" svg:height="0.43757in">
          <draw:text-box>
            <text:p text:style-name="a1712" text:class-names="" text:cond-style-name="">
              <text:span text:style-name="a1706" text:class-names="">
                Σκουαρένια 
                <text:s text:c="10"/>
                Χρωστικές στο
                <text:s text:c="1"/>
              </text:span>
              <text:span text:style-name="a1707" text:class-names="">N</text:span>
              <text:span text:style-name="a1708" text:class-names="">ear</text:span>
              <text:span text:style-name="a1709" text:class-names="">
                -
                <text:s text:c="1"/>
              </text:span>
              <text:span text:style-name="a1710" text:class-names="">IR</text:span>
              <text:span text:style-name="a1711" text:class-names=""/>
            </text:p>
          </draw:text-box>
          <svg:title/>
          <svg:desc/>
        </draw:frame>
        <draw:frame draw:id="id548" draw:style-name="a1718" draw:name="TextBox 5" svg:x="-0.06154in" svg:y="1.2162in" svg:width="6.95385in" svg:height="0.43757in">
          <draw:text-box>
            <text:p text:style-name="a1717" text:class-names="" text:cond-style-name="" text:id="id547">
              <text:span text:style-name="a1714" text:class-names="">
                Φωτοφυσικές Ιδιότητες για Οπτικές
                <text:s text:c="1"/>
              </text:span>
              <text:span text:style-name="a1715" text:class-names="">Bioimaging</text:span>
              <text:span text:style-name="a1716" text:class-names="">
                <text:s text:c="1"/>
                Εφαρμογες
              </text:span>
            </text:p>
          </draw:text-box>
          <svg:title/>
          <svg:desc/>
        </draw:frame>
        <draw:frame draw:id="id550" draw:style-name="a1721" draw:name="TextBox 6" svg:x="-0.06154in" svg:y="2.0369in" svg:width="5.87692in" svg:height="0.43757in">
          <draw:text-box>
            <text:p text:style-name="a1720" text:class-names="" text:cond-style-name="" text:id="id549">
              <text:span text:style-name="a1719" text:class-names="">
                Περιορισμένη Χρήση ως Ανιχνευτές Φθορισμού
                <text:s text:c="1"/>
              </text:span>
            </text:p>
          </draw:text-box>
          <svg:title/>
          <svg:desc/>
        </draw:frame>
        <draw:frame draw:id="id552" draw:style-name="a1724" draw:name="TextBox 7" svg:x="-0.03077in" svg:y="3.03323in" svg:width="2.81538in" svg:height="0.43757in">
          <draw:text-box>
            <text:p text:style-name="a1723" text:class-names="" text:cond-style-name="" text:id="id551">
              <text:span text:style-name="a1722" text:class-names="">
                Αστάθεια
                <text:s text:c="1"/>
              </text:span>
            </text:p>
          </draw:text-box>
          <svg:title/>
          <svg:desc/>
        </draw:frame>
        <draw:frame draw:id="id554" draw:style-name="a1727" draw:name="TextBox 8" svg:x="1.69231in" svg:y="2.78755in" svg:width="3.44615in" svg:height="0.77415in">
          <draw:text-box>
            <text:p text:style-name="a1726" text:class-names="" text:cond-style-name="" text:id="id553">
              <text:span text:style-name="a1725" text:class-names="">
                Σχηματισμός Αδρανών Υλικών στο Νερό
                <text:s text:c="1"/>
              </text:span>
            </text:p>
          </draw:text-box>
          <svg:title/>
          <svg:desc/>
        </draw:frame>
        <draw:frame draw:id="id556" draw:style-name="a1730" draw:name="TextBox 9" svg:x="2.46154in" svg:y="3.98942in" svg:width="2.10769in" svg:height="0.43757in">
          <draw:text-box>
            <text:p text:style-name="a1729" text:class-names="" text:cond-style-name="" text:id="id555">
              <text:span text:style-name="a1728" text:class-names="">
                Όχι Φθορισμός
                <text:s text:c="1"/>
              </text:span>
            </text:p>
          </draw:text-box>
          <svg:title/>
          <svg:desc/>
        </draw:frame>
        <draw:frame draw:id="id558" draw:style-name="a1733" draw:name="TextBox 10" svg:x="3in" svg:y="5.34407in" svg:width="6.56923in" svg:height="0.43757in">
          <draw:text-box>
            <text:p text:style-name="a1732" text:class-names="" text:cond-style-name="" text:id="id557">
              <text:span text:style-name="a1731" text:class-names="">Σχηματισμός Χρωστικής Σκουαρενίου-Ροταξανίου</text:span>
            </text:p>
          </draw:text-box>
          <svg:title/>
          <svg:desc/>
        </draw:frame>
        <draw:frame draw:id="id560" draw:style-name="a1736" draw:name="TextBox 11" svg:x="3in" svg:y="5.76485in" svg:width="4.1641in" svg:height="0.43757in">
          <draw:text-box>
            <text:p text:style-name="a1735" text:class-names="" text:cond-style-name="" text:id="id559">
              <text:span text:style-name="a1734" text:class-names="">Ενίσχυση Σταθερότητας Χρωτικής</text:span>
            </text:p>
          </draw:text-box>
          <svg:title/>
          <svg:desc/>
        </draw:frame>
        <draw:frame draw:id="id562" draw:style-name="a1739" draw:name="TextBox 13" svg:x="1.96154in" svg:y="1.62594in" svg:width="2.53846in" svg:height="0.43757in">
          <draw:text-box>
            <text:p text:style-name="a1738" text:class-names="" text:cond-style-name="" text:id="id561">
              <text:span text:style-name="a1737" text:class-names="">Όμως</text:span>
            </text:p>
          </draw:text-box>
          <svg:title/>
          <svg:desc/>
        </draw:frame>
        <draw:custom-shape svg:x="1.37692in" svg:y="3.07854in" svg:width="0.62687in" svg:height="0.34328in" draw:id="id564" draw:style-name="a1742" draw:name="Right Arrow 9">
          <svg:title/>
          <svg:desc/>
          <text:p text:style-name="a1741" text:class-names="" text:cond-style-name="" text:id="id563">
            <text:span text:style-name="a1740"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5686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draw:custom-shape svg:x="3.17565in" svg:y="3.51272in" svg:width="0.33974in" svg:height="0.51535in" draw:id="id566" draw:style-name="a1745" draw:name="Down Arrow 17">
          <svg:title/>
          <svg:desc/>
          <text:p text:style-name="a1744" text:class-names="" text:cond-style-name="" text:id="id565">
            <text:span text:style-name="a174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568" draw:style-name="a1749" draw:name="TextBox 19" svg:x="3.85705in" svg:y="4.75703in" svg:width="3.19359in" svg:height="0.43757in">
          <draw:text-box>
            <text:p text:style-name="a1748" text:class-names="" text:cond-style-name="" text:id="id567">
              <text:span text:style-name="a1746" text:class-names="">
                Clipping
                <text:s text:c="1"/>
              </text:span>
              <text:span text:style-name="a1747" text:class-names="">Αντίδραση</text:span>
            </text:p>
          </draw:text-box>
          <svg:title/>
          <svg:desc/>
        </draw:frame>
        <draw:frame draw:id="id570" draw:style-name="a1754" draw:name="TextBox 20" svg:x="6.89231in" svg:y="0.78703in" svg:width="7.05705in" svg:height="0.43757in">
          <draw:text-box>
            <text:p text:style-name="a1753" text:class-names="" text:cond-style-name="" text:id="id569">
              <text:span text:style-name="a1750" text:class-names="">
                Χρήση Ροταξανίου με
                <text:s text:c="1"/>
              </text:span>
              <text:span text:style-name="a1751" text:class-names="">Zn-DPA</text:span>
              <text:span text:style-name="a1752" text:class-names="">(Ογκώδη Υποκαταστάτη)</text:span>
            </text:p>
          </draw:text-box>
          <svg:title/>
          <svg:desc/>
        </draw:frame>
        <draw:custom-shape svg:x="9.77308in" svg:y="1.23784in" svg:width="0.33974in" svg:height="0.51535in" draw:id="id572" draw:style-name="a1757" draw:name="Down Arrow 17">
          <svg:title/>
          <svg:desc/>
          <text:p text:style-name="a1756" text:class-names="" text:cond-style-name="" text:id="id571">
            <text:span text:style-name="a1755"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574" draw:style-name="a1761" draw:name="TextBox 22" svg:x="8.36475in" svg:y="1.76644in" svg:width="4.01987in" svg:height="0.43757in">
          <draw:text-box>
            <text:p text:style-name="a1760" text:class-names="" text:cond-style-name="" text:id="id573">
              <text:span text:style-name="a1758" text:class-names="">
                Αύξηση
                <text:s text:c="1"/>
              </text:span>
              <text:span text:style-name="a1759" text:class-names="">Απόδοσης Σταθερότητας</text:span>
            </text:p>
          </draw:text-box>
          <svg:title/>
          <svg:desc/>
        </draw:frame>
        <draw:frame draw:id="id576" draw:style-name="a1764" draw:name="TextBox 24" svg:x="9.41026in" svg:y="2.50543in" svg:width="2.78974in" svg:height="0.43757in">
          <draw:text-box>
            <text:p text:style-name="a1763" text:class-names="" text:cond-style-name="" text:id="id575">
              <text:span text:style-name="a1762" text:class-names="">Λειτουργίες</text:span>
            </text:p>
          </draw:text-box>
          <svg:title/>
          <svg:desc/>
        </draw:frame>
        <draw:frame draw:id="id578" draw:style-name="a1769" draw:name="TextBox 25" svg:x="7.05064in" svg:y="2.96958in" svg:width="6.51859in" svg:height="0.77415in">
          <draw:text-box>
            <text:p text:style-name="a1768" text:class-names="" text:cond-style-name="" text:id="id577">
              <text:span text:style-name="a1765" text:class-names="">Απεικόνηση Φθορισμού Βακτηρίων που Διαιρούνται Κυτταρικα (</text:span>
              <text:span text:style-name="a1766" text:class-names="">E.Coli)</text:span>
              <text:span text:style-name="a1767" text:class-names=""/>
            </text:p>
          </draw:text-box>
          <svg:title/>
          <svg:desc/>
        </draw:frame>
        <draw:frame draw:id="id580" draw:style-name="a1772" draw:name="TextBox 26" svg:x="7.36667in" svg:y="3.75646in" svg:width="5.49231in" svg:height="0.77415in">
          <draw:text-box>
            <text:p text:style-name="a1771" text:class-names="" text:cond-style-name="" text:id="id579">
              <text:span text:style-name="a1770" text:class-names="">Οπτική Απεικονηση Βακτηρίων σε Ζωντανά Ποντίκια</text:span>
            </text:p>
          </draw:text-box>
          <svg:title/>
          <svg:desc/>
        </draw:frame>
        <draw:frame draw:id="id582" draw:style-name="a1779" draw:name="TextBox 27" svg:x="9.55929in" svg:y="5.20948in" svg:width="3.5484in" svg:height="1.44733in">
          <draw:text-box>
            <text:p text:style-name="a1778" text:class-names="" text:cond-style-name="" text:id="id581">
              <text:span text:style-name="a1773" text:class-names="">Αύξηση</text:span>
              <text:span text:style-name="a1774" text:class-names="">
                <text:s text:c="1"/>
              </text:span>
              <text:span text:style-name="a1775" text:class-names="">
                Δυνατοτήτων Χρωστικών Σκουαρενίων-Ροταξανίων ως Παράγοντες
                <text:s text:c="1"/>
              </text:span>
              <text:span text:style-name="a1776" text:class-names="">Bioimaging</text:span>
              <text:span text:style-name="a1777" text:class-names=""/>
            </text:p>
          </draw:text-box>
          <svg:title/>
          <svg:desc/>
        </draw:frame>
        <draw:custom-shape svg:x="12.2in" svg:y="3.4708in" svg:width="0.90769in" svg:height="1.87328in" draw:id="id584" draw:style-name="a1782" draw:name="Curved Left Arrow 30">
          <svg:title/>
          <svg:desc/>
          <text:p text:style-name="a1781" text:class-names="" text:cond-style-name="" text:id="id583">
            <text:span text:style-name="a1780" text:class-names=""/>
          </text:p>
          <draw:enhanced-geometry xmlns:dr3d="urn:oasis:names:tc:opendocument:xmlns:dr3d:1.0" draw:path-stretchpoint-x="21600" draw:path-stretchpoint-y="21600" draw:type="non-primitive" svg:viewBox="0 0 21600 21600" draw:enhanced-path="S M ?f11 ?f42 L ?f36 ?f59 ?f36 ?f54 A ?f114 ?f115 ?f116 ?f117 ?f36 ?f54 ?f111 ?f113  W ?f118 ?f119 ?f120 ?f121 ?f36 ?f54 ?f111 ?f113 A ?f161 ?f162 ?f163 ?f164 ?f111 ?f113 ?f158 ?f160  W ?f165 ?f166 ?f167 ?f168 ?f111 ?f113 ?f158 ?f160 L ?f36 ?f60 Z N S M ?f20 ?f47 A ?f208 ?f209 ?f210 ?f211 ?f20 ?f47 ?f205 ?f207  W ?f212 ?f213 ?f214 ?f215 ?f20 ?f47 ?f205 ?f207 L ?f11 ?f11 A ?f255 ?f256 ?f257 ?f258 ?f11 ?f11 ?f252 ?f254  W ?f259 ?f260 ?f261 ?f262 ?f11 ?f11 ?f252 ?f254 Z N F M ?f20 ?f47 A ?f208 ?f209 ?f210 ?f211 ?f20 ?f47 ?f205 ?f207  W ?f212 ?f213 ?f214 ?f215 ?f20 ?f47 ?f205 ?f207 L ?f11 ?f11 A ?f255 ?f256 ?f257 ?f258 ?f11 ?f11 ?f252 ?f254  W ?f259 ?f260 ?f261 ?f262 ?f11 ?f11 ?f252 ?f254 L ?f20 ?f47 A ?f283 ?f284 ?f285 ?f286 ?f20 ?f47 ?f280 ?f282  W ?f287 ?f288 ?f289 ?f290 ?f20 ?f47 ?f280 ?f282 L ?f36 ?f60 ?f11 ?f42 ?f36 ?f59 ?f36 ?f54 A ?f114 ?f115 ?f116 ?f117 ?f36 ?f54 ?f111 ?f113  W ?f118 ?f119 ?f120 ?f121 ?f36 ?f54 ?f111 ?f113 N" draw:text-areas="?f11 ?f11 ?f20 ?f21" draw:glue-points="?f11 ?f38 ?f36 ?f59 ?f11 ?f42 ?f36 ?f60 ?f20 ?f57" draw:glue-point-leaving-directions="-270, -270, -90, -180, -90">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0 - 5400000"/>
            <draw:equation draw:name="f13" draw:formula="25000"/>
            <draw:equation draw:name="f14" draw:formula="50000"/>
            <draw:equation draw:name="f15" draw:formula="?f8 / 21600"/>
            <draw:equation draw:name="f16" draw:formula="?f7 / 21600"/>
            <draw:equation draw:name="f17" draw:formula="21600 * ?f8"/>
            <draw:equation draw:name="f18" draw:formula="21600 * ?f7"/>
            <draw:equation draw:name="f19" draw:formula="min(?f16, ?f15)"/>
            <draw:equation draw:name="f20" draw:formula="?f17 / ?f9"/>
            <draw:equation draw:name="f21" draw:formula="?f18 / ?f9"/>
            <draw:equation draw:name="f22" draw:formula="?f21 - ?f11"/>
            <draw:equation draw:name="f23" draw:formula="?f20 - ?f11"/>
            <draw:equation draw:name="f24" draw:formula="?f22 / 2"/>
            <draw:equation draw:name="f25" draw:formula="min(?f23, ?f22)"/>
            <draw:equation draw:name="f26" draw:formula="?f23 * ?f23"/>
            <draw:equation draw:name="f27" draw:formula="?f23 * ?f19"/>
            <draw:equation draw:name="f28" draw:formula="?f25 * ?f13"/>
            <draw:equation draw:name="f29" draw:formula="?f25 * ?f14"/>
            <draw:equation draw:name="f30" draw:formula="?f28 / 100000"/>
            <draw:equation draw:name="f31" draw:formula="?f29 / 100000"/>
            <draw:equation draw:name="f32" draw:formula="?f30 + ?f31"/>
            <draw:equation draw:name="f33" draw:formula="?f30 * ?f30"/>
            <draw:equation draw:name="f34" draw:formula="?f31 - ?f30"/>
            <draw:equation draw:name="f35" draw:formula="?f31 / 2"/>
            <draw:equation draw:name="f36" draw:formula="?f11 + ?f30"/>
            <draw:equation draw:name="f37" draw:formula="0 - ?f30"/>
            <draw:equation draw:name="f38" draw:formula="?f30 / 2"/>
            <draw:equation draw:name="f39" draw:formula="?f32 / 4"/>
            <draw:equation draw:name="f40" draw:formula="?f26 - ?f33"/>
            <draw:equation draw:name="f41" draw:formula="?f34 / 2"/>
            <draw:equation draw:name="f42" draw:formula="?f21 - ?f35"/>
            <draw:equation draw:name="f43" draw:formula="0 - ?f38"/>
            <draw:equation draw:name="f44" draw:formula="?f24 - ?f39"/>
            <draw:equation draw:name="f45" draw:formula="sqrt(?f40)"/>
            <draw:equation draw:name="f46" draw:formula="?f44 * 2"/>
            <draw:equation draw:name="f47" draw:formula="?f44 + ?f30"/>
            <draw:equation draw:name="f48" draw:formula="?f45 * ?f44"/>
            <draw:equation draw:name="f49" draw:formula="?f44 * ?f19"/>
            <draw:equation draw:name="f50" draw:formula="?f46 * ?f46"/>
            <draw:equation draw:name="f51" draw:formula="?f48 / ?f23"/>
            <draw:equation draw:name="f52" draw:formula="?f44 + ?f47"/>
            <draw:equation draw:name="f53" draw:formula="?f50 - ?f33"/>
            <draw:equation draw:name="f54" draw:formula="?f44 + ?f51"/>
            <draw:equation draw:name="f55" draw:formula="?f47 + ?f51"/>
            <draw:equation draw:name="f56" draw:formula="0 - ?f51"/>
            <draw:equation draw:name="f57" draw:formula="?f52 / 2"/>
            <draw:equation draw:name="f58" draw:formula="sqrt(?f53)"/>
            <draw:equation draw:name="f59" draw:formula="?f54 - ?f41"/>
            <draw:equation draw:name="f60" draw:formula="?f55 + ?f41"/>
            <draw:equation draw:name="f61" draw:formula="?f58 * ?f23"/>
            <draw:equation draw:name="f62" draw:formula="atan2(?f37, ?f56)"/>
            <draw:equation draw:name="f63" draw:formula="0 - ?f62"/>
            <draw:equation draw:name="f64" draw:formula="?f63 * ?f1 / ?f10"/>
            <draw:equation draw:name="f65" draw:formula="?f64 - ?f2"/>
            <draw:equation draw:name="f66" draw:formula="?f61 / ?f46"/>
            <draw:equation draw:name="f67" draw:formula="0 - ?f66"/>
            <draw:equation draw:name="f68" draw:formula="atan2(?f67, ?f43)"/>
            <draw:equation draw:name="f69" draw:formula="0 - ?f68"/>
            <draw:equation draw:name="f70" draw:formula="?f69 * ?f1 / ?f10"/>
            <draw:equation draw:name="f71" draw:formula="?f70 - ?f2"/>
            <draw:equation draw:name="f72" draw:formula="?f71 - ?f65"/>
            <draw:equation draw:name="f73" draw:formula="?f65 + ?f71"/>
            <draw:equation draw:name="f74" draw:formula="0 - ?f71"/>
            <draw:equation draw:name="f75" draw:formula="21550000 - ?f72"/>
            <draw:equation draw:name="f76" draw:formula="if(?f75, ?f72, 21550000)"/>
            <draw:equation draw:name="f77" draw:formula="-21550000 - ?f76"/>
            <draw:equation draw:name="f78" draw:formula="if(?f77, -21550000, ?f76)"/>
            <draw:equation draw:name="f79" draw:formula="?f65 + ?f78"/>
            <draw:equation draw:name="f80" draw:formula="?f65 + ?f2"/>
            <draw:equation draw:name="f81" draw:formula="?f80 * ?f10 / ?f1"/>
            <draw:equation draw:name="f82" draw:formula="0 - ?f81"/>
            <draw:equation draw:name="f83" draw:formula="cos(?f82)"/>
            <draw:equation draw:name="f84" draw:formula="0 - ?f83"/>
            <draw:equation draw:name="f85" draw:formula="?f84 * ?f27"/>
            <draw:equation draw:name="f86" draw:formula="sin(?f82)"/>
            <draw:equation draw:name="f87" draw:formula="0 - ?f86"/>
            <draw:equation draw:name="f88" draw:formula="?f87 * ?f49"/>
            <draw:equation draw:name="f89" draw:formula="sqrt(?f85 * ?f85 + ?f88 * ?f88 + 0 * 0)"/>
            <draw:equation draw:name="f90" draw:formula="?f27 * ?f49 / ?f89"/>
            <draw:equation draw:name="f91" draw:formula="?f87 * ?f90"/>
            <draw:equation draw:name="f92" draw:formula="?f36 - ?f91"/>
            <draw:equation draw:name="f93" draw:formula="?f84 * ?f90"/>
            <draw:equation draw:name="f94" draw:formula="?f54 - ?f93"/>
            <draw:equation draw:name="f95" draw:formula="?f92 - ?f27"/>
            <draw:equation draw:name="f96" draw:formula="?f94 - ?f49"/>
            <draw:equation draw:name="f97" draw:formula="?f92 + ?f27"/>
            <draw:equation draw:name="f98" draw:formula="?f94 + ?f49"/>
            <draw:equation draw:name="f99" draw:formula="?f79 + ?f2"/>
            <draw:equation draw:name="f100" draw:formula="?f99 * ?f10 / ?f1"/>
            <draw:equation draw:name="f101" draw:formula="0 - ?f100"/>
            <draw:equation draw:name="f102" draw:formula="cos(?f101)"/>
            <draw:equation draw:name="f103" draw:formula="0 - ?f102"/>
            <draw:equation draw:name="f104" draw:formula="?f103 * ?f27"/>
            <draw:equation draw:name="f105" draw:formula="sin(?f101)"/>
            <draw:equation draw:name="f106" draw:formula="0 - ?f105"/>
            <draw:equation draw:name="f107" draw:formula="?f106 * ?f49"/>
            <draw:equation draw:name="f108" draw:formula="sqrt(?f104 * ?f104 + ?f107 * ?f107 + 0 * 0)"/>
            <draw:equation draw:name="f109" draw:formula="?f27 * ?f49 / ?f108"/>
            <draw:equation draw:name="f110" draw:formula="?f106 * ?f109"/>
            <draw:equation draw:name="f111" draw:formula="?f92 + ?f110"/>
            <draw:equation draw:name="f112" draw:formula="?f103 * ?f109"/>
            <draw:equation draw:name="f113" draw:formula="?f94 + ?f112"/>
            <draw:equation draw:name="f114" draw:formula="if(?f78, ?f36, ?f95)"/>
            <draw:equation draw:name="f115" draw:formula="if(?f78, ?f54, ?f96)"/>
            <draw:equation draw:name="f116" draw:formula="if(?f78, ?f36, ?f97)"/>
            <draw:equation draw:name="f117" draw:formula="if(?f78, ?f54, ?f98)"/>
            <draw:equation draw:name="f118" draw:formula="if(?f78, ?f95, ?f111)"/>
            <draw:equation draw:name="f119" draw:formula="if(?f78, ?f96, ?f113)"/>
            <draw:equation draw:name="f120" draw:formula="if(?f78, ?f97, ?f111)"/>
            <draw:equation draw:name="f121" draw:formula="if(?f78, ?f98, ?f113)"/>
            <draw:equation draw:name="f122" draw:formula="21550000 - ?f73"/>
            <draw:equation draw:name="f123" draw:formula="if(?f122, ?f73, 21550000)"/>
            <draw:equation draw:name="f124" draw:formula="-21550000 - ?f123"/>
            <draw:equation draw:name="f125" draw:formula="if(?f124, -21550000, ?f123)"/>
            <draw:equation draw:name="f126" draw:formula="?f74 + ?f125"/>
            <draw:equation draw:name="f127" draw:formula="?f74 + ?f2"/>
            <draw:equation draw:name="f128" draw:formula="?f127 * ?f10 / ?f1"/>
            <draw:equation draw:name="f129" draw:formula="0 - ?f128"/>
            <draw:equation draw:name="f130" draw:formula="cos(?f129)"/>
            <draw:equation draw:name="f131" draw:formula="0 - ?f130"/>
            <draw:equation draw:name="f132" draw:formula="?f131 * ?f27"/>
            <draw:equation draw:name="f133" draw:formula="sin(?f129)"/>
            <draw:equation draw:name="f134" draw:formula="0 - ?f133"/>
            <draw:equation draw:name="f135" draw:formula="?f134 * ?f49"/>
            <draw:equation draw:name="f136" draw:formula="sqrt(?f132 * ?f132 + ?f135 * ?f135 + 0 * 0)"/>
            <draw:equation draw:name="f137" draw:formula="?f27 * ?f49 / ?f136"/>
            <draw:equation draw:name="f138" draw:formula="?f134 * ?f137"/>
            <draw:equation draw:name="f139" draw:formula="?f111 - ?f138"/>
            <draw:equation draw:name="f140" draw:formula="?f131 * ?f137"/>
            <draw:equation draw:name="f141" draw:formula="?f113 - ?f140"/>
            <draw:equation draw:name="f142" draw:formula="?f139 - ?f27"/>
            <draw:equation draw:name="f143" draw:formula="?f141 - ?f49"/>
            <draw:equation draw:name="f144" draw:formula="?f139 + ?f27"/>
            <draw:equation draw:name="f145" draw:formula="?f141 + ?f49"/>
            <draw:equation draw:name="f146" draw:formula="?f126 + ?f2"/>
            <draw:equation draw:name="f147" draw:formula="?f146 * ?f10 / ?f1"/>
            <draw:equation draw:name="f148" draw:formula="0 - ?f147"/>
            <draw:equation draw:name="f149" draw:formula="cos(?f148)"/>
            <draw:equation draw:name="f150" draw:formula="0 - ?f149"/>
            <draw:equation draw:name="f151" draw:formula="?f150 * ?f27"/>
            <draw:equation draw:name="f152" draw:formula="sin(?f148)"/>
            <draw:equation draw:name="f153" draw:formula="0 - ?f152"/>
            <draw:equation draw:name="f154" draw:formula="?f153 * ?f49"/>
            <draw:equation draw:name="f155" draw:formula="sqrt(?f151 * ?f151 + ?f154 * ?f154 + 0 * 0)"/>
            <draw:equation draw:name="f156" draw:formula="?f27 * ?f49 / ?f155"/>
            <draw:equation draw:name="f157" draw:formula="?f153 * ?f156"/>
            <draw:equation draw:name="f158" draw:formula="?f139 + ?f157"/>
            <draw:equation draw:name="f159" draw:formula="?f150 * ?f156"/>
            <draw:equation draw:name="f160" draw:formula="?f141 + ?f159"/>
            <draw:equation draw:name="f161" draw:formula="if(?f125, ?f111, ?f142)"/>
            <draw:equation draw:name="f162" draw:formula="if(?f125, ?f113, ?f143)"/>
            <draw:equation draw:name="f163" draw:formula="if(?f125, ?f111, ?f144)"/>
            <draw:equation draw:name="f164" draw:formula="if(?f125, ?f113, ?f145)"/>
            <draw:equation draw:name="f165" draw:formula="if(?f125, ?f142, ?f158)"/>
            <draw:equation draw:name="f166" draw:formula="if(?f125, ?f143, ?f160)"/>
            <draw:equation draw:name="f167" draw:formula="if(?f125, ?f144, ?f158)"/>
            <draw:equation draw:name="f168" draw:formula="if(?f125, ?f145, ?f160)"/>
            <draw:equation draw:name="f169" draw:formula="21550000 - ?f12"/>
            <draw:equation draw:name="f170" draw:formula="if(?f169, ?f12, 21550000)"/>
            <draw:equation draw:name="f171" draw:formula="-21550000 - ?f170"/>
            <draw:equation draw:name="f172" draw:formula="if(?f171, -21550000, ?f170)"/>
            <draw:equation draw:name="f173" draw:formula="?f11 + ?f172"/>
            <draw:equation draw:name="f174" draw:formula="?f11 + ?f2"/>
            <draw:equation draw:name="f175" draw:formula="?f174 * ?f10 / ?f1"/>
            <draw:equation draw:name="f176" draw:formula="0 - ?f175"/>
            <draw:equation draw:name="f177" draw:formula="cos(?f176)"/>
            <draw:equation draw:name="f178" draw:formula="0 - ?f177"/>
            <draw:equation draw:name="f179" draw:formula="?f178 * ?f27"/>
            <draw:equation draw:name="f180" draw:formula="sin(?f176)"/>
            <draw:equation draw:name="f181" draw:formula="0 - ?f180"/>
            <draw:equation draw:name="f182" draw:formula="?f181 * ?f49"/>
            <draw:equation draw:name="f183" draw:formula="sqrt(?f179 * ?f179 + ?f182 * ?f182 + 0 * 0)"/>
            <draw:equation draw:name="f184" draw:formula="?f27 * ?f49 / ?f183"/>
            <draw:equation draw:name="f185" draw:formula="?f181 * ?f184"/>
            <draw:equation draw:name="f186" draw:formula="?f20 - ?f185"/>
            <draw:equation draw:name="f187" draw:formula="?f178 * ?f184"/>
            <draw:equation draw:name="f188" draw:formula="?f47 - ?f187"/>
            <draw:equation draw:name="f189" draw:formula="?f186 - ?f27"/>
            <draw:equation draw:name="f190" draw:formula="?f188 - ?f49"/>
            <draw:equation draw:name="f191" draw:formula="?f186 + ?f27"/>
            <draw:equation draw:name="f192" draw:formula="?f188 + ?f49"/>
            <draw:equation draw:name="f193" draw:formula="?f173 + ?f2"/>
            <draw:equation draw:name="f194" draw:formula="?f193 * ?f10 / ?f1"/>
            <draw:equation draw:name="f195" draw:formula="0 - ?f194"/>
            <draw:equation draw:name="f196" draw:formula="cos(?f195)"/>
            <draw:equation draw:name="f197" draw:formula="0 - ?f196"/>
            <draw:equation draw:name="f198" draw:formula="?f197 * ?f27"/>
            <draw:equation draw:name="f199" draw:formula="sin(?f195)"/>
            <draw:equation draw:name="f200" draw:formula="0 - ?f199"/>
            <draw:equation draw:name="f201" draw:formula="?f200 * ?f49"/>
            <draw:equation draw:name="f202" draw:formula="sqrt(?f198 * ?f198 + ?f201 * ?f201 + 0 * 0)"/>
            <draw:equation draw:name="f203" draw:formula="?f27 * ?f49 / ?f202"/>
            <draw:equation draw:name="f204" draw:formula="?f200 * ?f203"/>
            <draw:equation draw:name="f205" draw:formula="?f186 + ?f204"/>
            <draw:equation draw:name="f206" draw:formula="?f197 * ?f203"/>
            <draw:equation draw:name="f207" draw:formula="?f188 + ?f206"/>
            <draw:equation draw:name="f208" draw:formula="if(?f172, ?f20, ?f189)"/>
            <draw:equation draw:name="f209" draw:formula="if(?f172, ?f47, ?f190)"/>
            <draw:equation draw:name="f210" draw:formula="if(?f172, ?f20, ?f191)"/>
            <draw:equation draw:name="f211" draw:formula="if(?f172, ?f47, ?f192)"/>
            <draw:equation draw:name="f212" draw:formula="if(?f172, ?f189, ?f205)"/>
            <draw:equation draw:name="f213" draw:formula="if(?f172, ?f190, ?f207)"/>
            <draw:equation draw:name="f214" draw:formula="if(?f172, ?f191, ?f205)"/>
            <draw:equation draw:name="f215" draw:formula="if(?f172, ?f192, ?f207)"/>
            <draw:equation draw:name="f216" draw:formula="21550000 - ?f2"/>
            <draw:equation draw:name="f217" draw:formula="if(?f216, ?f2, 21550000)"/>
            <draw:equation draw:name="f218" draw:formula="-21550000 - ?f217"/>
            <draw:equation draw:name="f219" draw:formula="if(?f218, -21550000, ?f217)"/>
            <draw:equation draw:name="f220" draw:formula="?f0 + ?f219"/>
            <draw:equation draw:name="f221" draw:formula="?f0 + ?f2"/>
            <draw:equation draw:name="f222" draw:formula="?f221 * ?f10 / ?f1"/>
            <draw:equation draw:name="f223" draw:formula="0 - ?f222"/>
            <draw:equation draw:name="f224" draw:formula="cos(?f223)"/>
            <draw:equation draw:name="f225" draw:formula="0 - ?f224"/>
            <draw:equation draw:name="f226" draw:formula="?f225 * ?f27"/>
            <draw:equation draw:name="f227" draw:formula="sin(?f223)"/>
            <draw:equation draw:name="f228" draw:formula="0 - ?f227"/>
            <draw:equation draw:name="f229" draw:formula="?f228 * ?f49"/>
            <draw:equation draw:name="f230" draw:formula="sqrt(?f226 * ?f226 + ?f229 * ?f229 + 0 * 0)"/>
            <draw:equation draw:name="f231" draw:formula="?f27 * ?f49 / ?f230"/>
            <draw:equation draw:name="f232" draw:formula="?f228 * ?f231"/>
            <draw:equation draw:name="f233" draw:formula="?f11 - ?f232"/>
            <draw:equation draw:name="f234" draw:formula="?f225 * ?f231"/>
            <draw:equation draw:name="f235" draw:formula="?f11 - ?f234"/>
            <draw:equation draw:name="f236" draw:formula="?f233 - ?f27"/>
            <draw:equation draw:name="f237" draw:formula="?f235 - ?f49"/>
            <draw:equation draw:name="f238" draw:formula="?f233 + ?f27"/>
            <draw:equation draw:name="f239" draw:formula="?f235 + ?f49"/>
            <draw:equation draw:name="f240" draw:formula="?f220 + ?f2"/>
            <draw:equation draw:name="f241" draw:formula="?f240 * ?f10 / ?f1"/>
            <draw:equation draw:name="f242" draw:formula="0 - ?f241"/>
            <draw:equation draw:name="f243" draw:formula="cos(?f242)"/>
            <draw:equation draw:name="f244" draw:formula="0 - ?f243"/>
            <draw:equation draw:name="f245" draw:formula="?f244 * ?f27"/>
            <draw:equation draw:name="f246" draw:formula="sin(?f242)"/>
            <draw:equation draw:name="f247" draw:formula="0 - ?f246"/>
            <draw:equation draw:name="f248" draw:formula="?f247 * ?f49"/>
            <draw:equation draw:name="f249" draw:formula="sqrt(?f245 * ?f245 + ?f248 * ?f248 + 0 * 0)"/>
            <draw:equation draw:name="f250" draw:formula="?f27 * ?f49 / ?f249"/>
            <draw:equation draw:name="f251" draw:formula="?f247 * ?f250"/>
            <draw:equation draw:name="f252" draw:formula="?f233 + ?f251"/>
            <draw:equation draw:name="f253" draw:formula="?f244 * ?f250"/>
            <draw:equation draw:name="f254" draw:formula="?f235 + ?f253"/>
            <draw:equation draw:name="f255" draw:formula="if(?f219, ?f11, ?f236)"/>
            <draw:equation draw:name="f256" draw:formula="if(?f219, ?f11, ?f237)"/>
            <draw:equation draw:name="f257" draw:formula="if(?f219, ?f11, ?f238)"/>
            <draw:equation draw:name="f258" draw:formula="if(?f219, ?f11, ?f239)"/>
            <draw:equation draw:name="f259" draw:formula="if(?f219, ?f236, ?f252)"/>
            <draw:equation draw:name="f260" draw:formula="if(?f219, ?f237, ?f254)"/>
            <draw:equation draw:name="f261" draw:formula="if(?f219, ?f238, ?f252)"/>
            <draw:equation draw:name="f262" draw:formula="if(?f219, ?f239, ?f254)"/>
            <draw:equation draw:name="f263" draw:formula="21550000 - ?f65"/>
            <draw:equation draw:name="f264" draw:formula="if(?f263, ?f65, 21550000)"/>
            <draw:equation draw:name="f265" draw:formula="-21550000 - ?f264"/>
            <draw:equation draw:name="f266" draw:formula="if(?f265, -21550000, ?f264)"/>
            <draw:equation draw:name="f267" draw:formula="?f11 + ?f266"/>
            <draw:equation draw:name="f268" draw:formula="?f267 + ?f2"/>
            <draw:equation draw:name="f269" draw:formula="?f268 * ?f10 / ?f1"/>
            <draw:equation draw:name="f270" draw:formula="0 - ?f269"/>
            <draw:equation draw:name="f271" draw:formula="cos(?f270)"/>
            <draw:equation draw:name="f272" draw:formula="0 - ?f271"/>
            <draw:equation draw:name="f273" draw:formula="?f272 * ?f27"/>
            <draw:equation draw:name="f274" draw:formula="sin(?f270)"/>
            <draw:equation draw:name="f275" draw:formula="0 - ?f274"/>
            <draw:equation draw:name="f276" draw:formula="?f275 * ?f49"/>
            <draw:equation draw:name="f277" draw:formula="sqrt(?f273 * ?f273 + ?f276 * ?f276 + 0 * 0)"/>
            <draw:equation draw:name="f278" draw:formula="?f27 * ?f49 / ?f277"/>
            <draw:equation draw:name="f279" draw:formula="?f275 * ?f278"/>
            <draw:equation draw:name="f280" draw:formula="?f186 + ?f279"/>
            <draw:equation draw:name="f281" draw:formula="?f272 * ?f278"/>
            <draw:equation draw:name="f282" draw:formula="?f188 + ?f281"/>
            <draw:equation draw:name="f283" draw:formula="if(?f266, ?f20, ?f189)"/>
            <draw:equation draw:name="f284" draw:formula="if(?f266, ?f47, ?f190)"/>
            <draw:equation draw:name="f285" draw:formula="if(?f266, ?f20, ?f191)"/>
            <draw:equation draw:name="f286" draw:formula="if(?f266, ?f47, ?f192)"/>
            <draw:equation draw:name="f287" draw:formula="if(?f266, ?f189, ?f280)"/>
            <draw:equation draw:name="f288" draw:formula="if(?f266, ?f190, ?f282)"/>
            <draw:equation draw:name="f289" draw:formula="if(?f266, ?f191, ?f280)"/>
            <draw:equation draw:name="f290" draw:formula="if(?f266, ?f192, ?f282)"/>
          </draw:enhanced-geometry>
        </draw:custom-shape>
        <draw:connector draw:type="line" svg:x1="1.57292in" svg:y1="0.96174in" svg:x2="1.97451in" svg:y2="0.96356in" draw:id="id585" draw:style-name="a1784" draw:name="Straight Arrow Connector 26">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54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5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6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5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6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5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6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5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6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43" smil:attributeName="visibility" smil:to="visible" smil:begin="0.0s" smil:dur="0.00100000004749745s" smil:fill="hold"/>
                </anim:par>
                <anim:par presentation:node-type="with-previous" presentation:preset-id="1" presentation:preset-sub-type="0" presentation:preset-class="entrance" smil:begin="0.0s" smil:fill="hold">
                  <anim:set smil:targetElement="id54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5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6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7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7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7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7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4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7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8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8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82" smil:attributeName="visibility" smil:to="visible" smil:begin="0.0s" smil:dur="0.00100000004749745s" smil:fill="hold"/>
                </anim:par>
              </anim:par>
            </anim:par>
          </anim:seq>
        </anim:par>
      </draw:page>
      <draw:page draw:name="Slide17" draw:style-name="a1785" draw:master-page-name="Master1-Layout7-blank-Blank" presentation:presentation-page-layout-name="Master1-PPL7" draw:id="Slide-272">
        <draw:frame draw:id="id586" draw:style-name="a1786" draw:name="Picture 2" svg:x="6.85991in" svg:y="0.30714in" svg:width="6.47342in" svg:height="4.16305in" style:rel-width="scale" style:rel-height="scale">
          <draw:image xlink:href="media/image18.png" xlink:type="simple" xlink:show="embed" xlink:actuate="onLoad"/>
          <svg:title/>
          <svg:desc/>
        </draw:frame>
        <draw:custom-shape svg:x="0in" svg:y="0in" svg:width="13.33333in" svg:height="0.61429in" draw:id="id587" draw:style-name="a1791" draw:name="Rectangle 8">
          <svg:title/>
          <svg:desc/>
          <text:p text:style-name="a1790" text:class-names="" text:cond-style-name="">
            <text:span text:style-name="a1787" text:class-names="">Σκουαρένια-Ροταξάνια</text:span>
            <text:span text:style-name="a1788" text:class-names="">
              <text:s text:c="1"/>
            </text:span>
            <text:span text:style-name="a1789" text:class-names="">ως Ανιχνευτές</text:span>
          </text:p>
          <draw:enhanced-geometry xmlns:dr3d="urn:oasis:names:tc:opendocument:xmlns:dr3d:1.0" draw:type="non-primitive" svg:viewBox="0 0 21600 21600" draw:enhanced-path="M 0 0 L 21600 0 21600 21600 0 21600 Z N"/>
        </draw:custom-shape>
        <draw:custom-shape svg:x="5.92979in" svg:y="5.51038in" svg:width="6.16544in" svg:height="1.65795in" draw:id="id589" draw:style-name="a1794" draw:name="Oval 17">
          <svg:title/>
          <svg:desc/>
          <text:p text:style-name="a1793" text:class-names="" text:cond-style-name="" text:id="id588">
            <text:span text:style-name="a1792"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6.54615in" svg:y="0.64734in" svg:width="3.04615in" svg:height="3.46154in" draw:id="id591" draw:style-name="a1797" draw:name="Oval 3">
          <svg:title/>
          <svg:desc/>
          <text:p text:style-name="a1796" text:class-names="" text:cond-style-name="" text:id="id590">
            <text:span text:style-name="a1795"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frame draw:id="id592" draw:style-name="a1800" draw:name="TextBox 5" svg:x="0.67125in" svg:y="0.66628in" svg:width="5.1224in" svg:height="0.43757in">
          <draw:text-box>
            <text:p text:style-name="a1799" text:class-names="" text:cond-style-name="">
              <text:span text:style-name="a1798" text:class-names="">Διαθέτει Μακροκυκλικό Ενδοϋπεροξείδιο</text:span>
            </text:p>
          </draw:text-box>
          <svg:title/>
          <svg:desc/>
        </draw:frame>
        <draw:frame draw:id="id593" draw:style-name="a1803" draw:name="TextBox 6" svg:x="1.95006in" svg:y="1.09525in" svg:width="2.28031in" svg:height="0.43757in">
          <draw:text-box>
            <text:p text:style-name="a1802" text:class-names="" text:cond-style-name="">
              <text:span text:style-name="a1801" text:class-names="">
                Σταθερό Σύστημα
                <text:s text:c="1"/>
              </text:span>
            </text:p>
          </draw:text-box>
          <svg:title/>
          <svg:desc/>
        </draw:frame>
        <draw:frame draw:id="id595" draw:style-name="a1806" draw:name="TextBox 7" svg:x="-0.02308in" svg:y="2.01585in" svg:width="5.81673in" svg:height="0.77415in">
          <draw:text-box>
            <text:p text:style-name="a1805" text:class-names="" text:cond-style-name="" text:id="id594">
              <text:span text:style-name="a1804" text:class-names="">Αποθήκευση στους -20 ° C για Μεγάλο Χρονικό Διάστημα</text:span>
            </text:p>
          </draw:text-box>
          <svg:title/>
          <svg:desc/>
        </draw:frame>
        <draw:frame draw:id="id597" draw:style-name="a1814" draw:name="TextBox 8" svg:x="-0.27922in" svg:y="2.72806in" svg:width="6.82537in" svg:height="0.77415in">
          <draw:text-box>
            <text:p text:style-name="a1813" text:class-names="" text:cond-style-name="" text:id="id596">
              <text:span text:style-name="a1807" text:class-names="">
                Θέρμανση στους 37 ° C
                <text:s text:c="1"/>
              </text:span>
              <text:span text:style-name="a1808" text:class-names="">
                <text:s text:c="10"/>
              </text:span>
              <text:span text:style-name="a1809" text:class-names="">
                Απελευθέρωση
                <text:s text:c="1"/>
              </text:span>
              <text:span text:style-name="a1810" text:class-names="">Singlet</text:span>
              <text:span text:style-name="a1811" text:class-names="">
                <text:s text:c="2"/>
              </text:span>
              <text:span text:style-name="a1812" text:class-names="">
                Οξυγόνου με Εκπομπή Φωτός
                <text:s text:c="1"/>
              </text:span>
            </text:p>
          </draw:text-box>
          <svg:title/>
          <svg:desc/>
        </draw:frame>
        <draw:frame draw:id="id599" draw:style-name="a1817" draw:name="TextBox 9" svg:x="-0.02564in" svg:y="3.90381in" svg:width="4.6in" svg:height="0.43757in">
          <draw:text-box>
            <text:p text:style-name="a1816" text:class-names="" text:cond-style-name="" text:id="id598">
              <text:span text:style-name="a1815" text:class-names="">Θερμικά ενεργοποιημένο Ροταξάνιο</text:span>
            </text:p>
          </draw:text-box>
          <svg:title/>
          <svg:desc/>
        </draw:frame>
        <draw:frame draw:id="id601" draw:style-name="a1820" draw:name="TextBox 10" svg:x="-0.02564in" svg:y="4.68849in" svg:width="6.16538in" svg:height="0.43757in">
          <draw:text-box>
            <text:p text:style-name="a1819" text:class-names="" text:cond-style-name="" text:id="id600">
              <text:span text:style-name="a1818" text:class-names="">Ιδιότητες Χημειοφωταύγειας και Φθορισμού</text:span>
            </text:p>
          </draw:text-box>
          <svg:title/>
          <svg:desc/>
        </draw:frame>
        <draw:frame draw:id="id603" draw:style-name="a1823" draw:name="TextBox 11" svg:x="-0.06078in" svg:y="5.25439in" svg:width="3.32087in" svg:height="0.43757in">
          <draw:text-box>
            <text:p text:style-name="a1822" text:class-names="" text:cond-style-name="" text:id="id602">
              <text:span text:style-name="a1821" text:class-names="">Οπτική Απεικόνηση</text:span>
            </text:p>
          </draw:text-box>
          <svg:title/>
          <svg:desc/>
        </draw:frame>
        <draw:frame draw:id="id605" draw:style-name="a1826" draw:name="TextBox 13" svg:x="4.14008in" svg:y="6.08048in" svg:width="1.92308in" svg:height="0.43757in">
          <draw:text-box>
            <text:p text:style-name="a1825" text:class-names="" text:cond-style-name="" text:id="id604">
              <text:span text:style-name="a1824" text:class-names="">Αποτέλεσμα</text:span>
            </text:p>
          </draw:text-box>
          <svg:title/>
          <svg:desc/>
        </draw:frame>
        <draw:frame draw:id="id607" draw:style-name="a1832" draw:name="TextBox 14" svg:x="6.85991in" svg:y="5.91218in" svg:width="4.61355in" svg:height="0.77415in">
          <draw:text-box>
            <text:p text:style-name="a1831" text:class-names="" text:cond-style-name="" text:id="id606">
              <text:span text:style-name="a1827" text:class-names="">In-Vivo</text:span>
              <text:span text:style-name="a1828" text:class-names="">
                <text:s text:c="1"/>
                Χρήση ως
                <text:s text:c="1"/>
              </text:span>
              <text:span text:style-name="a1829" text:class-names="">
                Dual-Modality
                <text:s text:c="1"/>
              </text:span>
              <text:span text:style-name="a1830" text:class-names="">Ανιχνευτές Μοριακής Απεικόνησης</text:span>
            </text:p>
          </draw:text-box>
          <svg:title/>
          <svg:desc/>
        </draw:frame>
        <draw:custom-shape svg:x="2.92035in" svg:y="1.52423in" svg:width="0.33974in" svg:height="0.51535in" draw:id="id609" draw:style-name="a1835" draw:name="Down Arrow 17">
          <svg:title/>
          <svg:desc/>
          <text:p text:style-name="a1834" text:class-names="" text:cond-style-name="" text:id="id608">
            <text:span text:style-name="a183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0in" svg:y="6.08048in" svg:width="3.69932in" svg:height="0.43757in" draw:id="id611" draw:style-name="a1838" draw:name="Rectangle 16">
          <svg:title/>
          <svg:desc/>
          <text:p text:style-name="a1837" text:class-names="" text:cond-style-name="" text:id="id610">
            <text:span text:style-name="a1836" text:class-names="">Πείραμα σε Ζωντανά Ποντίκια</text:span>
          </text:p>
          <draw:enhanced-geometry xmlns:dr3d="urn:oasis:names:tc:opendocument:xmlns:dr3d:1.0" draw:type="non-primitive" svg:viewBox="0 0 21600 21600" draw:enhanced-path="M 0 0 L 21600 0 21600 21600 0 21600 Z N"/>
        </draw:custom-shape>
        <draw:custom-shape svg:x="2.10449in" svg:y="4.27768in" svg:width="0.33974in" svg:height="0.51535in" draw:id="id613" draw:style-name="a1841" draw:name="Down Arrow 17">
          <svg:title/>
          <svg:desc/>
          <text:p text:style-name="a1840" text:class-names="" text:cond-style-name="" text:id="id612">
            <text:span text:style-name="a183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1.08114in" svg:y="5.66983in" svg:width="0.33974in" svg:height="0.51535in" draw:id="id615" draw:style-name="a1844" draw:name="Down Arrow 17">
          <svg:title/>
          <svg:desc/>
          <text:p text:style-name="a1843" text:class-names="" text:cond-style-name="" text:id="id614">
            <text:span text:style-name="a1842"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onnector draw:type="line" svg:x1="3.09021in" svg:y1="2.94756in" svg:x2="3.4918in" svg:y2="2.94939in" draw:id="id616" draw:style-name="a1846" draw:name="Straight Arrow Connector 18">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60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9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97" smil:attributeName="visibility" smil:to="visible" smil:begin="0.0s" smil:dur="0.00100000004749745s" smil:fill="hold"/>
                </anim:par>
                <anim:par presentation:node-type="with-previous" presentation:preset-id="1" presentation:preset-sub-type="0" presentation:preset-class="entrance" smil:begin="0.0s" smil:fill="hold">
                  <anim:set smil:targetElement="id61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smil:begin="0.0s" smil:fill="hold">
                  <anim:set smil:targetElement="id58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9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59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1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0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0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1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1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0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58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07" smil:attributeName="visibility" smil:to="visible" smil:begin="0.0s" smil:dur="0.00100000004749745s" smil:fill="hold"/>
                </anim:par>
              </anim:par>
            </anim:par>
          </anim:seq>
        </anim:par>
      </draw:page>
      <draw:page draw:name="Slide18" draw:style-name="a1848" draw:master-page-name="Master1-Layout7-blank-Blank" presentation:presentation-page-layout-name="Master1-PPL7" draw:id="Slide-273">
        <draw:custom-shape svg:x="7.2038in" svg:y="0.76804in" svg:width="6.12055in" svg:height="5.44092in" draw:id="id618" draw:style-name="a1851" draw:name="Rectangle 26">
          <svg:title/>
          <svg:desc/>
          <text:p text:style-name="a1850" text:class-names="" text:cond-style-name="" text:id="id617">
            <text:span text:style-name="a1849" text:class-names=""/>
          </text:p>
          <draw:enhanced-geometry xmlns:dr3d="urn:oasis:names:tc:opendocument:xmlns:dr3d:1.0" draw:type="non-primitive" svg:viewBox="0 0 21600 21600" draw:enhanced-path="M 0 0 L 21600 0 21600 21600 0 21600 Z N"/>
        </draw:custom-shape>
        <draw:custom-shape svg:x="1.9473in" svg:y="5.26675in" svg:width="4.95161in" svg:height="0.50397in" draw:id="id620" draw:style-name="a1854" draw:name="Rectangle 18">
          <svg:title/>
          <svg:desc/>
          <text:p text:style-name="a1853" text:class-names="" text:cond-style-name="" text:id="id619">
            <text:span text:style-name="a1852" text:class-names=""/>
          </text:p>
          <draw:enhanced-geometry xmlns:dr3d="urn:oasis:names:tc:opendocument:xmlns:dr3d:1.0" draw:type="non-primitive" svg:viewBox="0 0 21600 21600" draw:enhanced-path="M 0 0 L 21600 0 21600 21600 0 21600 Z N"/>
        </draw:custom-shape>
        <draw:custom-shape svg:x="0.48092in" svg:y="1.85185in" svg:width="3.62851in" svg:height="1.41799in" draw:id="id622" draw:style-name="a1857" draw:name="Oval 6">
          <svg:title/>
          <svg:desc/>
          <text:p text:style-name="a1856" text:class-names="" text:cond-style-name="" text:id="id621">
            <text:span text:style-name="a1855" text:class-names=""/>
          </text:p>
          <draw:enhanced-geometry xmlns:dr3d="urn:oasis:names:tc:opendocument:xmlns:dr3d:1.0" draw:path-stretchpoint-x="21600" draw:path-stretchpoint-y="21600" draw:type="non-primitive" svg:viewBox="0 0 21600 21600" draw:enhanced-path="M ?f11 ?f25 A ?f83 ?f84 ?f85 ?f86 ?f11 ?f25 ?f80 ?f82  W ?f87 ?f88 ?f89 ?f90 ?f11 ?f25 ?f80 ?f82 Z N" draw:text-areas="?f40 ?f42 ?f41 ?f43" draw:glue-points="?f40 ?f42 ?f40 ?f43 ?f41 ?f43 ?f41 ?f42" draw:glue-point-leaving-directions="-360, -180, -180, -36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min(?f7, ?f6)"/>
            <draw:equation draw:name="f9" draw:formula="5419351 / 1725033"/>
            <draw:equation draw:name="f10" draw:formula="21600000"/>
            <draw:equation draw:name="f11" draw:formula="0"/>
            <draw:equation draw:name="f12" draw:formula="2700000 + ?f1"/>
            <draw:equation draw:name="f13" draw:formula="?f12 - ?f1"/>
            <draw:equation draw:name="f14" draw:formula="?f7 / 21600"/>
            <draw:equation draw:name="f15" draw:formula="?f6 / 21600"/>
            <draw:equation draw:name="f16" draw:formula="21600 * ?f7"/>
            <draw:equation draw:name="f17" draw:formula="21600 * ?f6"/>
            <draw:equation draw:name="f18" draw:formula="min(?f15, ?f14)"/>
            <draw:equation draw:name="f19" draw:formula="?f16 / ?f8"/>
            <draw:equation draw:name="f20" draw:formula="?f17 / ?f8"/>
            <draw:equation draw:name="f21" draw:formula="?f20 - ?f11"/>
            <draw:equation draw:name="f22" draw:formula="?f19 - ?f11"/>
            <draw:equation draw:name="f23" draw:formula="?f21 / 2"/>
            <draw:equation draw:name="f24" draw:formula="?f22 / 2"/>
            <draw:equation draw:name="f25" draw:formula="?f11 + ?f23"/>
            <draw:equation draw:name="f26" draw:formula="?f11 + ?f24"/>
            <draw:equation draw:name="f27" draw:formula="?f24 * ?f18"/>
            <draw:equation draw:name="f28" draw:formula="?f23 * ?f18"/>
            <draw:equation draw:name="f29" draw:formula="?f13 + ?f1"/>
            <draw:equation draw:name="f30" draw:formula="?f29 * ?f9 / ?f0"/>
            <draw:equation draw:name="f31" draw:formula="0 - ?f30"/>
            <draw:equation draw:name="f32" draw:formula="sin(?f31)"/>
            <draw:equation draw:name="f33" draw:formula="0 - ?f32"/>
            <draw:equation draw:name="f34" draw:formula="?f33"/>
            <draw:equation draw:name="f35" draw:formula="cos(?f31)"/>
            <draw:equation draw:name="f36" draw:formula="0 - ?f35"/>
            <draw:equation draw:name="f37" draw:formula="?f36"/>
            <draw:equation draw:name="f38" draw:formula="?f34 * ?f24"/>
            <draw:equation draw:name="f39" draw:formula="?f37 * ?f23"/>
            <draw:equation draw:name="f40" draw:formula="?f26 - ?f38"/>
            <draw:equation draw:name="f41" draw:formula="?f26 + ?f38"/>
            <draw:equation draw:name="f42" draw:formula="?f25 - ?f39"/>
            <draw:equation draw:name="f43" draw:formula="?f25 + ?f39"/>
            <draw:equation draw:name="f44" draw:formula="21550000 - ?f10"/>
            <draw:equation draw:name="f45" draw:formula="if(?f44, ?f10, 21550000)"/>
            <draw:equation draw:name="f46" draw:formula="-21550000 - ?f45"/>
            <draw:equation draw:name="f47" draw:formula="if(?f46, -21550000, ?f45)"/>
            <draw:equation draw:name="f48" draw:formula="?f0 + ?f47"/>
            <draw:equation draw:name="f49" draw:formula="?f0 + ?f1"/>
            <draw:equation draw:name="f50" draw:formula="?f49 * ?f9 / ?f0"/>
            <draw:equation draw:name="f51" draw:formula="0 - ?f50"/>
            <draw:equation draw:name="f52" draw:formula="cos(?f51)"/>
            <draw:equation draw:name="f53" draw:formula="0 - ?f52"/>
            <draw:equation draw:name="f54" draw:formula="?f53 * ?f27"/>
            <draw:equation draw:name="f55" draw:formula="sin(?f51)"/>
            <draw:equation draw:name="f56" draw:formula="0 - ?f55"/>
            <draw:equation draw:name="f57" draw:formula="?f56 * ?f28"/>
            <draw:equation draw:name="f58" draw:formula="sqrt(?f54 * ?f54 + ?f57 * ?f57 + 0 * 0)"/>
            <draw:equation draw:name="f59" draw:formula="?f27 * ?f28 / ?f58"/>
            <draw:equation draw:name="f60" draw:formula="?f56 * ?f59"/>
            <draw:equation draw:name="f61" draw:formula="?f11 - ?f60"/>
            <draw:equation draw:name="f62" draw:formula="?f53 * ?f59"/>
            <draw:equation draw:name="f63" draw:formula="?f25 - ?f62"/>
            <draw:equation draw:name="f64" draw:formula="?f61 - ?f27"/>
            <draw:equation draw:name="f65" draw:formula="?f63 - ?f28"/>
            <draw:equation draw:name="f66" draw:formula="?f61 + ?f27"/>
            <draw:equation draw:name="f67" draw:formula="?f63 + ?f28"/>
            <draw:equation draw:name="f68" draw:formula="?f48 + ?f1"/>
            <draw:equation draw:name="f69" draw:formula="?f68 * ?f9 / ?f0"/>
            <draw:equation draw:name="f70" draw:formula="0 - ?f69"/>
            <draw:equation draw:name="f71" draw:formula="cos(?f70)"/>
            <draw:equation draw:name="f72" draw:formula="0 - ?f71"/>
            <draw:equation draw:name="f73" draw:formula="?f72 * ?f27"/>
            <draw:equation draw:name="f74" draw:formula="sin(?f70)"/>
            <draw:equation draw:name="f75" draw:formula="0 - ?f74"/>
            <draw:equation draw:name="f76" draw:formula="?f75 * ?f28"/>
            <draw:equation draw:name="f77" draw:formula="sqrt(?f73 * ?f73 + ?f76 * ?f76 + 0 * 0)"/>
            <draw:equation draw:name="f78" draw:formula="?f27 * ?f28 / ?f77"/>
            <draw:equation draw:name="f79" draw:formula="?f75 * ?f78"/>
            <draw:equation draw:name="f80" draw:formula="?f61 + ?f79"/>
            <draw:equation draw:name="f81" draw:formula="?f72 * ?f78"/>
            <draw:equation draw:name="f82" draw:formula="?f63 + ?f81"/>
            <draw:equation draw:name="f83" draw:formula="if(?f47, ?f11, ?f64)"/>
            <draw:equation draw:name="f84" draw:formula="if(?f47, ?f25, ?f65)"/>
            <draw:equation draw:name="f85" draw:formula="if(?f47, ?f11, ?f66)"/>
            <draw:equation draw:name="f86" draw:formula="if(?f47, ?f25, ?f67)"/>
            <draw:equation draw:name="f87" draw:formula="if(?f47, ?f64, ?f80)"/>
            <draw:equation draw:name="f88" draw:formula="if(?f47, ?f65, ?f82)"/>
            <draw:equation draw:name="f89" draw:formula="if(?f47, ?f66, ?f80)"/>
            <draw:equation draw:name="f90" draw:formula="if(?f47, ?f67, ?f82)"/>
          </draw:enhanced-geometry>
        </draw:custom-shape>
        <draw:custom-shape svg:x="0in" svg:y="0in" svg:width="13.33333in" svg:height="0.61429in" draw:id="id623" draw:style-name="a1865" draw:name="Rectangle 8">
          <svg:title/>
          <svg:desc/>
          <text:p text:style-name="a1864" text:class-names="" text:cond-style-name="">
            <text:span text:style-name="a1858" text:class-names="">Host</text:span>
            <text:span text:style-name="a1859" text:class-names="">-</text:span>
            <text:span text:style-name="a1860" text:class-names="">[2]</text:span>
            <text:span text:style-name="a1861" text:class-names="">Ροταξάνια ως Μεταφορείς</text:span>
            <text:span text:style-name="a1862" text:class-names="">
              <text:s text:c="1"/>
            </text:span>
            <text:span text:style-name="a1863" text:class-names=""/>
          </text:p>
          <draw:enhanced-geometry xmlns:dr3d="urn:oasis:names:tc:opendocument:xmlns:dr3d:1.0" draw:type="non-primitive" svg:viewBox="0 0 21600 21600" draw:enhanced-path="M 0 0 L 21600 0 21600 21600 0 21600 Z N"/>
        </draw:custom-shape>
        <draw:frame draw:id="id624" draw:style-name="a1870" draw:name="TextBox 3" svg:x="0in" svg:y="0.88545in" svg:width="5.26984in" svg:height="0.43757in">
          <draw:text-box>
            <text:p text:style-name="a1869" text:class-names="" text:cond-style-name="">
              <text:span text:style-name="a1866" text:class-names="">
                Συνθετικές Ενώσεις
                <text:s text:c="1"/>
              </text:span>
              <text:span text:style-name="a1867" text:class-names="">
                <text:s text:c="6"/>
              </text:span>
              <text:span text:style-name="a1868" text:class-names="">
                <text:s text:c="1"/>
                Μίμηση 
                <text:s text:c="1"/>
                Πρωτεϊνών
              </text:span>
            </text:p>
          </draw:text-box>
          <svg:title/>
          <svg:desc/>
        </draw:frame>
        <draw:custom-shape svg:x="2.12531in" svg:y="1.3365in" svg:width="0.33974in" svg:height="0.51535in" draw:id="id626" draw:style-name="a1873" draw:name="Down Arrow 17">
          <svg:title/>
          <svg:desc/>
          <text:p text:style-name="a1872" text:class-names="" text:cond-style-name="" text:id="id625">
            <text:span text:style-name="a187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628" draw:style-name="a1878" draw:name="TextBox 5" svg:x="0.35867in" svg:y="2.03175in" svg:width="3.87302in" svg:height="1.11074in">
          <draw:text-box>
            <text:p text:style-name="a1877" text:class-names="" text:cond-style-name="" text:id="id627">
              <text:span text:style-name="a1874" text:class-names="">
                Εξασφάλιση Λειτουργιών Μεταφοράς των Κυτταρικών
                <text:s text:c="1"/>
              </text:span>
              <text:span text:style-name="a1875" text:class-names="">Παραγόντων</text:span>
              <text:span text:style-name="a1876" text:class-names=""/>
            </text:p>
          </draw:text-box>
          <svg:title/>
          <svg:desc/>
        </draw:frame>
        <draw:frame draw:id="id630" draw:style-name="a1881" draw:name="TextBox 7" svg:x="0in" svg:y="3.86373in" svg:width="1.29685in" svg:height="0.43757in">
          <draw:text-box>
            <text:p text:style-name="a1880" text:class-names="" text:cond-style-name="" text:id="id629">
              <text:span text:style-name="a1879" text:class-names="">DB24C8</text:span>
            </text:p>
          </draw:text-box>
          <svg:title/>
          <svg:desc/>
        </draw:frame>
        <draw:frame draw:id="id632" draw:style-name="a1885" draw:name="TextBox 8" svg:x="-0.06349in" svg:y="4.39257in" svg:width="3.09524in" svg:height="0.43757in">
          <draw:text-box>
            <text:p text:style-name="a1884" text:class-names="" text:cond-style-name="" text:id="id631">
              <text:span text:style-name="a1882" text:class-names="">
                Host Blocking
                <text:s text:c="1"/>
              </text:span>
              <text:span text:style-name="a1883" text:class-names="">Ομάδες</text:span>
            </text:p>
          </draw:text-box>
          <svg:title/>
          <svg:desc/>
        </draw:frame>
        <draw:frame draw:id="id634" draw:style-name="a1888" draw:name="TextBox 9" svg:x="3.03175in" svg:y="3.9717in" svg:width="3.1746in" svg:height="0.77415in">
          <draw:text-box>
            <text:p text:style-name="a1887" text:class-names="" text:cond-style-name="" text:id="id633">
              <text:span text:style-name="a1886" text:class-names="">Ενθυλάκωση Διαφόρων Φιλοξενούμενων Μορίων</text:span>
            </text:p>
          </draw:text-box>
          <svg:title/>
          <svg:desc/>
        </draw:frame>
        <draw:frame draw:id="id636" draw:style-name="a1891" draw:name="TextBox 10" svg:x="1.57319in" svg:y="5.29581in" svg:width="5.69983in" svg:height="0.43757in">
          <draw:text-box>
            <text:p text:style-name="a1890" text:class-names="" text:cond-style-name="" text:id="id635">
              <text:span text:style-name="a1889" text:class-names="">Αναγνώριση Ενός Δεδομένου Επισκέπτη</text:span>
            </text:p>
          </draw:text-box>
          <svg:title/>
          <svg:desc/>
        </draw:frame>
        <draw:custom-shape svg:x="2.77778in" svg:y="3.9717in" svg:width="0.25397in" svg:height="0.75046in" draw:id="id638" draw:style-name="a1894" draw:name="Right Brace 12">
          <svg:title/>
          <svg:desc/>
          <text:p text:style-name="a1893" text:class-names="" text:cond-style-name="" text:id="id637">
            <text:span text:style-name="a1892" text:class-names=""/>
          </text:p>
          <draw:enhanced-geometry xmlns:dr3d="urn:oasis:names:tc:opendocument:xmlns:dr3d:1.0" draw:path-stretchpoint-x="21600" draw:path-stretchpoint-y="21600" draw:type="non-primitive" svg:viewBox="0 0 21600 21600" draw:enhanced-path="S M ?f11 ?f11 A ?f91 ?f92 ?f93 ?f94 ?f11 ?f11 ?f88 ?f90  W ?f95 ?f96 ?f97 ?f98 ?f11 ?f11 ?f88 ?f90 L ?f29 ?f34 A ?f138 ?f139 ?f140 ?f141 ?f29 ?f34 ?f135 ?f137  W ?f142 ?f143 ?f144 ?f145 ?f29 ?f34 ?f135 ?f137 A ?f168 ?f169 ?f170 ?f171 ?f135 ?f137 ?f165 ?f167  W ?f172 ?f173 ?f174 ?f175 ?f135 ?f137 ?f165 ?f167 L ?f29 ?f35 A ?f211 ?f212 ?f213 ?f214 ?f29 ?f35 ?f208 ?f210  W ?f215 ?f216 ?f217 ?f218 ?f29 ?f35 ?f208 ?f210 Z N F M ?f11 ?f11 A ?f91 ?f92 ?f93 ?f94 ?f11 ?f11 ?f88 ?f90  W ?f95 ?f96 ?f97 ?f98 ?f11 ?f11 ?f88 ?f90 L ?f29 ?f34 A ?f138 ?f139 ?f140 ?f141 ?f29 ?f34 ?f135 ?f137  W ?f142 ?f143 ?f144 ?f145 ?f29 ?f34 ?f135 ?f137 A ?f168 ?f169 ?f170 ?f171 ?f135 ?f137 ?f165 ?f167  W ?f172 ?f173 ?f174 ?f175 ?f135 ?f137 ?f165 ?f167 L ?f29 ?f35 A ?f211 ?f212 ?f213 ?f214 ?f29 ?f35 ?f208 ?f210  W ?f215 ?f216 ?f217 ?f218 ?f29 ?f35 ?f208 ?f210 N" draw:text-areas="?f11 ?f49 ?f48 ?f51" draw:glue-points="?f11 ?f11 ?f22 ?f31 ?f11 ?f23" draw:glue-point-leaving-directions="-180, -270, -360">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0 - 5400000"/>
            <draw:equation draw:name="f13" draw:formula="8333"/>
            <draw:equation draw:name="f14" draw:formula="50000"/>
            <draw:equation draw:name="f15" draw:formula="2700000 + ?f2"/>
            <draw:equation draw:name="f16" draw:formula="?f15 - ?f2"/>
            <draw:equation draw:name="f17" draw:formula="?f8 / 21600"/>
            <draw:equation draw:name="f18" draw:formula="?f7 / 21600"/>
            <draw:equation draw:name="f19" draw:formula="21600 * ?f8"/>
            <draw:equation draw:name="f20" draw:formula="21600 * ?f7"/>
            <draw:equation draw:name="f21" draw:formula="min(?f18, ?f17)"/>
            <draw:equation draw:name="f22" draw:formula="?f19 / ?f9"/>
            <draw:equation draw:name="f23" draw:formula="?f20 / ?f9"/>
            <draw:equation draw:name="f24" draw:formula="?f23 - ?f11"/>
            <draw:equation draw:name="f25" draw:formula="?f22 - ?f11"/>
            <draw:equation draw:name="f26" draw:formula="?f25 / 2"/>
            <draw:equation draw:name="f27" draw:formula="min(?f25, ?f24)"/>
            <draw:equation draw:name="f28" draw:formula="?f24 * ?f14"/>
            <draw:equation draw:name="f29" draw:formula="?f11 + ?f26"/>
            <draw:equation draw:name="f30" draw:formula="?f27 * ?f13"/>
            <draw:equation draw:name="f31" draw:formula="?f28 / 100000"/>
            <draw:equation draw:name="f32" draw:formula="?f26 * ?f21"/>
            <draw:equation draw:name="f33" draw:formula="?f30 / 100000"/>
            <draw:equation draw:name="f34" draw:formula="?f31 - ?f33"/>
            <draw:equation draw:name="f35" draw:formula="?f23 - ?f33"/>
            <draw:equation draw:name="f36" draw:formula="?f33 * ?f21"/>
            <draw:equation draw:name="f37" draw:formula="?f16 + ?f2"/>
            <draw:equation draw:name="f38" draw:formula="?f37 * ?f10 / ?f1"/>
            <draw:equation draw:name="f39" draw:formula="0 - ?f38"/>
            <draw:equation draw:name="f40" draw:formula="sin(?f39)"/>
            <draw:equation draw:name="f41" draw:formula="0 - ?f40"/>
            <draw:equation draw:name="f42" draw:formula="?f41"/>
            <draw:equation draw:name="f43" draw:formula="cos(?f39)"/>
            <draw:equation draw:name="f44" draw:formula="0 - ?f43"/>
            <draw:equation draw:name="f45" draw:formula="?f44"/>
            <draw:equation draw:name="f46" draw:formula="?f42 * ?f26"/>
            <draw:equation draw:name="f47" draw:formula="?f45 * ?f33"/>
            <draw:equation draw:name="f48" draw:formula="?f11 + ?f46"/>
            <draw:equation draw:name="f49" draw:formula="?f33 - ?f47"/>
            <draw:equation draw:name="f50" draw:formula="?f23 + ?f47"/>
            <draw:equation draw:name="f51" draw:formula="?f50 - ?f33"/>
            <draw:equation draw:name="f52" draw:formula="21550000 - ?f2"/>
            <draw:equation draw:name="f53" draw:formula="if(?f52, ?f2, 21550000)"/>
            <draw:equation draw:name="f54" draw:formula="-21550000 - ?f53"/>
            <draw:equation draw:name="f55" draw:formula="if(?f54, -21550000, ?f53)"/>
            <draw:equation draw:name="f56" draw:formula="?f0 + ?f55"/>
            <draw:equation draw:name="f57" draw:formula="?f0 + ?f2"/>
            <draw:equation draw:name="f58" draw:formula="?f57 * ?f10 / ?f1"/>
            <draw:equation draw:name="f59" draw:formula="0 - ?f58"/>
            <draw:equation draw:name="f60" draw:formula="cos(?f59)"/>
            <draw:equation draw:name="f61" draw:formula="0 - ?f60"/>
            <draw:equation draw:name="f62" draw:formula="?f61 * ?f32"/>
            <draw:equation draw:name="f63" draw:formula="sin(?f59)"/>
            <draw:equation draw:name="f64" draw:formula="0 - ?f63"/>
            <draw:equation draw:name="f65" draw:formula="?f64 * ?f36"/>
            <draw:equation draw:name="f66" draw:formula="sqrt(?f62 * ?f62 + ?f65 * ?f65 + 0 * 0)"/>
            <draw:equation draw:name="f67" draw:formula="?f32 * ?f36 / ?f66"/>
            <draw:equation draw:name="f68" draw:formula="?f64 * ?f67"/>
            <draw:equation draw:name="f69" draw:formula="?f11 - ?f68"/>
            <draw:equation draw:name="f70" draw:formula="?f61 * ?f67"/>
            <draw:equation draw:name="f71" draw:formula="?f11 - ?f70"/>
            <draw:equation draw:name="f72" draw:formula="?f69 - ?f32"/>
            <draw:equation draw:name="f73" draw:formula="?f71 - ?f36"/>
            <draw:equation draw:name="f74" draw:formula="?f69 + ?f32"/>
            <draw:equation draw:name="f75" draw:formula="?f71 + ?f36"/>
            <draw:equation draw:name="f76" draw:formula="?f56 + ?f2"/>
            <draw:equation draw:name="f77" draw:formula="?f76 * ?f10 / ?f1"/>
            <draw:equation draw:name="f78" draw:formula="0 - ?f77"/>
            <draw:equation draw:name="f79" draw:formula="cos(?f78)"/>
            <draw:equation draw:name="f80" draw:formula="0 - ?f79"/>
            <draw:equation draw:name="f81" draw:formula="?f80 * ?f32"/>
            <draw:equation draw:name="f82" draw:formula="sin(?f78)"/>
            <draw:equation draw:name="f83" draw:formula="0 - ?f82"/>
            <draw:equation draw:name="f84" draw:formula="?f83 * ?f36"/>
            <draw:equation draw:name="f85" draw:formula="sqrt(?f81 * ?f81 + ?f84 * ?f84 + 0 * 0)"/>
            <draw:equation draw:name="f86" draw:formula="?f32 * ?f36 / ?f85"/>
            <draw:equation draw:name="f87" draw:formula="?f83 * ?f86"/>
            <draw:equation draw:name="f88" draw:formula="?f69 + ?f87"/>
            <draw:equation draw:name="f89" draw:formula="?f80 * ?f86"/>
            <draw:equation draw:name="f90" draw:formula="?f71 + ?f89"/>
            <draw:equation draw:name="f91" draw:formula="if(?f55, ?f11, ?f72)"/>
            <draw:equation draw:name="f92" draw:formula="if(?f55, ?f11, ?f73)"/>
            <draw:equation draw:name="f93" draw:formula="if(?f55, ?f11, ?f74)"/>
            <draw:equation draw:name="f94" draw:formula="if(?f55, ?f11, ?f75)"/>
            <draw:equation draw:name="f95" draw:formula="if(?f55, ?f72, ?f88)"/>
            <draw:equation draw:name="f96" draw:formula="if(?f55, ?f73, ?f90)"/>
            <draw:equation draw:name="f97" draw:formula="if(?f55, ?f74, ?f88)"/>
            <draw:equation draw:name="f98" draw:formula="if(?f55, ?f75, ?f90)"/>
            <draw:equation draw:name="f99" draw:formula="21550000 - ?f12"/>
            <draw:equation draw:name="f100" draw:formula="if(?f99, ?f12, 21550000)"/>
            <draw:equation draw:name="f101" draw:formula="-21550000 - ?f100"/>
            <draw:equation draw:name="f102" draw:formula="if(?f101, -21550000, ?f100)"/>
            <draw:equation draw:name="f103" draw:formula="?f1 + ?f102"/>
            <draw:equation draw:name="f104" draw:formula="?f1 + ?f2"/>
            <draw:equation draw:name="f105" draw:formula="?f104 * ?f10 / ?f1"/>
            <draw:equation draw:name="f106" draw:formula="0 - ?f105"/>
            <draw:equation draw:name="f107" draw:formula="cos(?f106)"/>
            <draw:equation draw:name="f108" draw:formula="0 - ?f107"/>
            <draw:equation draw:name="f109" draw:formula="?f108 * ?f32"/>
            <draw:equation draw:name="f110" draw:formula="sin(?f106)"/>
            <draw:equation draw:name="f111" draw:formula="0 - ?f110"/>
            <draw:equation draw:name="f112" draw:formula="?f111 * ?f36"/>
            <draw:equation draw:name="f113" draw:formula="sqrt(?f109 * ?f109 + ?f112 * ?f112 + 0 * 0)"/>
            <draw:equation draw:name="f114" draw:formula="?f32 * ?f36 / ?f113"/>
            <draw:equation draw:name="f115" draw:formula="?f111 * ?f114"/>
            <draw:equation draw:name="f116" draw:formula="?f29 - ?f115"/>
            <draw:equation draw:name="f117" draw:formula="?f108 * ?f114"/>
            <draw:equation draw:name="f118" draw:formula="?f34 - ?f117"/>
            <draw:equation draw:name="f119" draw:formula="?f116 - ?f32"/>
            <draw:equation draw:name="f120" draw:formula="?f118 - ?f36"/>
            <draw:equation draw:name="f121" draw:formula="?f116 + ?f32"/>
            <draw:equation draw:name="f122" draw:formula="?f118 + ?f36"/>
            <draw:equation draw:name="f123" draw:formula="?f103 + ?f2"/>
            <draw:equation draw:name="f124" draw:formula="?f123 * ?f10 / ?f1"/>
            <draw:equation draw:name="f125" draw:formula="0 - ?f124"/>
            <draw:equation draw:name="f126" draw:formula="cos(?f125)"/>
            <draw:equation draw:name="f127" draw:formula="0 - ?f126"/>
            <draw:equation draw:name="f128" draw:formula="?f127 * ?f32"/>
            <draw:equation draw:name="f129" draw:formula="sin(?f125)"/>
            <draw:equation draw:name="f130" draw:formula="0 - ?f129"/>
            <draw:equation draw:name="f131" draw:formula="?f130 * ?f36"/>
            <draw:equation draw:name="f132" draw:formula="sqrt(?f128 * ?f128 + ?f131 * ?f131 + 0 * 0)"/>
            <draw:equation draw:name="f133" draw:formula="?f32 * ?f36 / ?f132"/>
            <draw:equation draw:name="f134" draw:formula="?f130 * ?f133"/>
            <draw:equation draw:name="f135" draw:formula="?f116 + ?f134"/>
            <draw:equation draw:name="f136" draw:formula="?f127 * ?f133"/>
            <draw:equation draw:name="f137" draw:formula="?f118 + ?f136"/>
            <draw:equation draw:name="f138" draw:formula="if(?f102, ?f29, ?f119)"/>
            <draw:equation draw:name="f139" draw:formula="if(?f102, ?f34, ?f120)"/>
            <draw:equation draw:name="f140" draw:formula="if(?f102, ?f29, ?f121)"/>
            <draw:equation draw:name="f141" draw:formula="if(?f102, ?f34, ?f122)"/>
            <draw:equation draw:name="f142" draw:formula="if(?f102, ?f119, ?f135)"/>
            <draw:equation draw:name="f143" draw:formula="if(?f102, ?f120, ?f137)"/>
            <draw:equation draw:name="f144" draw:formula="if(?f102, ?f121, ?f135)"/>
            <draw:equation draw:name="f145" draw:formula="if(?f102, ?f122, ?f137)"/>
            <draw:equation draw:name="f146" draw:formula="?f0 + ?f102"/>
            <draw:equation draw:name="f147" draw:formula="?f135 - ?f68"/>
            <draw:equation draw:name="f148" draw:formula="?f137 - ?f70"/>
            <draw:equation draw:name="f149" draw:formula="?f147 - ?f32"/>
            <draw:equation draw:name="f150" draw:formula="?f148 - ?f36"/>
            <draw:equation draw:name="f151" draw:formula="?f147 + ?f32"/>
            <draw:equation draw:name="f152" draw:formula="?f148 + ?f36"/>
            <draw:equation draw:name="f153" draw:formula="?f146 + ?f2"/>
            <draw:equation draw:name="f154" draw:formula="?f153 * ?f10 / ?f1"/>
            <draw:equation draw:name="f155" draw:formula="0 - ?f154"/>
            <draw:equation draw:name="f156" draw:formula="cos(?f155)"/>
            <draw:equation draw:name="f157" draw:formula="0 - ?f156"/>
            <draw:equation draw:name="f158" draw:formula="?f157 * ?f32"/>
            <draw:equation draw:name="f159" draw:formula="sin(?f155)"/>
            <draw:equation draw:name="f160" draw:formula="0 - ?f159"/>
            <draw:equation draw:name="f161" draw:formula="?f160 * ?f36"/>
            <draw:equation draw:name="f162" draw:formula="sqrt(?f158 * ?f158 + ?f161 * ?f161 + 0 * 0)"/>
            <draw:equation draw:name="f163" draw:formula="?f32 * ?f36 / ?f162"/>
            <draw:equation draw:name="f164" draw:formula="?f160 * ?f163"/>
            <draw:equation draw:name="f165" draw:formula="?f147 + ?f164"/>
            <draw:equation draw:name="f166" draw:formula="?f157 * ?f163"/>
            <draw:equation draw:name="f167" draw:formula="?f148 + ?f166"/>
            <draw:equation draw:name="f168" draw:formula="if(?f102, ?f135, ?f149)"/>
            <draw:equation draw:name="f169" draw:formula="if(?f102, ?f137, ?f150)"/>
            <draw:equation draw:name="f170" draw:formula="if(?f102, ?f135, ?f151)"/>
            <draw:equation draw:name="f171" draw:formula="if(?f102, ?f137, ?f152)"/>
            <draw:equation draw:name="f172" draw:formula="if(?f102, ?f149, ?f165)"/>
            <draw:equation draw:name="f173" draw:formula="if(?f102, ?f150, ?f167)"/>
            <draw:equation draw:name="f174" draw:formula="if(?f102, ?f151, ?f165)"/>
            <draw:equation draw:name="f175" draw:formula="if(?f102, ?f152, ?f167)"/>
            <draw:equation draw:name="f176" draw:formula="?f11 + ?f55"/>
            <draw:equation draw:name="f177" draw:formula="?f11 + ?f2"/>
            <draw:equation draw:name="f178" draw:formula="?f177 * ?f10 / ?f1"/>
            <draw:equation draw:name="f179" draw:formula="0 - ?f178"/>
            <draw:equation draw:name="f180" draw:formula="cos(?f179)"/>
            <draw:equation draw:name="f181" draw:formula="0 - ?f180"/>
            <draw:equation draw:name="f182" draw:formula="?f181 * ?f32"/>
            <draw:equation draw:name="f183" draw:formula="sin(?f179)"/>
            <draw:equation draw:name="f184" draw:formula="0 - ?f183"/>
            <draw:equation draw:name="f185" draw:formula="?f184 * ?f36"/>
            <draw:equation draw:name="f186" draw:formula="sqrt(?f182 * ?f182 + ?f185 * ?f185 + 0 * 0)"/>
            <draw:equation draw:name="f187" draw:formula="?f32 * ?f36 / ?f186"/>
            <draw:equation draw:name="f188" draw:formula="?f184 * ?f187"/>
            <draw:equation draw:name="f189" draw:formula="?f29 - ?f188"/>
            <draw:equation draw:name="f190" draw:formula="?f181 * ?f187"/>
            <draw:equation draw:name="f191" draw:formula="?f35 - ?f190"/>
            <draw:equation draw:name="f192" draw:formula="?f189 - ?f32"/>
            <draw:equation draw:name="f193" draw:formula="?f191 - ?f36"/>
            <draw:equation draw:name="f194" draw:formula="?f189 + ?f32"/>
            <draw:equation draw:name="f195" draw:formula="?f191 + ?f36"/>
            <draw:equation draw:name="f196" draw:formula="?f176 + ?f2"/>
            <draw:equation draw:name="f197" draw:formula="?f196 * ?f10 / ?f1"/>
            <draw:equation draw:name="f198" draw:formula="0 - ?f197"/>
            <draw:equation draw:name="f199" draw:formula="cos(?f198)"/>
            <draw:equation draw:name="f200" draw:formula="0 - ?f199"/>
            <draw:equation draw:name="f201" draw:formula="?f200 * ?f32"/>
            <draw:equation draw:name="f202" draw:formula="sin(?f198)"/>
            <draw:equation draw:name="f203" draw:formula="0 - ?f202"/>
            <draw:equation draw:name="f204" draw:formula="?f203 * ?f36"/>
            <draw:equation draw:name="f205" draw:formula="sqrt(?f201 * ?f201 + ?f204 * ?f204 + 0 * 0)"/>
            <draw:equation draw:name="f206" draw:formula="?f32 * ?f36 / ?f205"/>
            <draw:equation draw:name="f207" draw:formula="?f203 * ?f206"/>
            <draw:equation draw:name="f208" draw:formula="?f189 + ?f207"/>
            <draw:equation draw:name="f209" draw:formula="?f200 * ?f206"/>
            <draw:equation draw:name="f210" draw:formula="?f191 + ?f209"/>
            <draw:equation draw:name="f211" draw:formula="if(?f55, ?f29, ?f192)"/>
            <draw:equation draw:name="f212" draw:formula="if(?f55, ?f35, ?f193)"/>
            <draw:equation draw:name="f213" draw:formula="if(?f55, ?f29, ?f194)"/>
            <draw:equation draw:name="f214" draw:formula="if(?f55, ?f35, ?f195)"/>
            <draw:equation draw:name="f215" draw:formula="if(?f55, ?f192, ?f208)"/>
            <draw:equation draw:name="f216" draw:formula="if(?f55, ?f193, ?f210)"/>
            <draw:equation draw:name="f217" draw:formula="if(?f55, ?f194, ?f208)"/>
            <draw:equation draw:name="f218" draw:formula="if(?f55, ?f195, ?f210)"/>
          </draw:enhanced-geometry>
        </draw:custom-shape>
        <draw:frame draw:id="id640" draw:style-name="a1897" draw:name="TextBox 13" svg:x="0in" svg:y="6.44721in" svg:width="5.44547in" svg:height="0.43757in">
          <draw:text-box>
            <text:p text:style-name="a1896" text:class-names="" text:cond-style-name="" text:id="id639">
              <text:span text:style-name="a1895" text:class-names="">Παράδοση Πεπτιδίων Εντός των Κυττάρων</text:span>
            </text:p>
          </draw:text-box>
          <svg:title/>
          <svg:desc/>
        </draw:frame>
        <draw:frame draw:id="id642" draw:style-name="a1900" draw:name="TextBox 15" svg:x="0in" svg:y="6.82934in" svg:width="8.04478in" svg:height="0.43757in">
          <draw:text-box>
            <text:p text:style-name="a1899" text:class-names="" text:cond-style-name="" text:id="id641">
              <text:span text:style-name="a1898" text:class-names="">Παράδοση Φθοριζόντων Πεπτιδίων σε Καρκινικά Κύτταρα Ωοθηκών</text:span>
            </text:p>
          </draw:text-box>
          <svg:title/>
          <svg:desc/>
        </draw:frame>
        <draw:custom-shape svg:x="4.25324in" svg:y="4.7514in" svg:width="0.33974in" svg:height="0.51535in" draw:id="id644" draw:style-name="a1903" draw:name="Down Arrow 17">
          <svg:title/>
          <svg:desc/>
          <text:p text:style-name="a1902" text:class-names="" text:cond-style-name="" text:id="id643">
            <text:span text:style-name="a190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646" draw:style-name="a1906" draw:name="TextBox 19" svg:x="1.66023in" svg:y="6.07162in" svg:width="1.83231in" svg:height="0.43757in">
          <draw:text-box>
            <text:p text:style-name="a1905" text:class-names="" text:cond-style-name="" text:id="id645">
              <text:span text:style-name="a1904" text:class-names="">Λειτουργίες</text:span>
            </text:p>
          </draw:text-box>
          <svg:title/>
          <svg:desc/>
        </draw:frame>
        <draw:frame draw:id="id648" draw:style-name="a1909" draw:name="TextBox 20" svg:x="7.2038in" svg:y="1.59092in" svg:width="5.83582in" svg:height="0.77415in">
          <draw:text-box>
            <text:p text:style-name="a1908" text:class-names="" text:cond-style-name="" text:id="id647">
              <text:span text:style-name="a1907" text:class-names="">Μεταφορά Αλκαλίων και Αλκαλικών Κατιόντων από Υδατικά Διαλύματα σε Χλωροφόρμιο</text:span>
            </text:p>
          </draw:text-box>
          <svg:title/>
          <svg:desc/>
        </draw:frame>
        <draw:frame draw:id="id650" draw:style-name="a1912" draw:name="TextBox 21" svg:x="7.62151in" svg:y="2.72079in" svg:width="4.7477in" svg:height="0.43757in">
          <draw:text-box>
            <text:p text:style-name="a1911" text:class-names="" text:cond-style-name="" text:id="id649">
              <text:span text:style-name="a1910" text:class-names="">Νέα Βακτηριακά Ιονοφόρα</text:span>
            </text:p>
          </draw:text-box>
          <svg:title/>
          <svg:desc/>
        </draw:frame>
        <draw:frame draw:id="id652" draw:style-name="a1919" draw:name="TextBox 22" svg:x="7.06052in" svg:y="3.59859in" svg:width="6.08957in" svg:height="0.77415in">
          <draw:text-box>
            <text:p text:style-name="a1918" text:class-names="" text:cond-style-name="" text:id="id651">
              <text:span text:style-name="a1913" text:class-names="">Αύξηση Ενδοκυτταρικής Συγκέντρωσης Μεταλλικών Ιόντων (Ca</text:span>
              <text:span text:style-name="a1914" text:class-names="">2+</text:span>
              <text:span text:style-name="a1915" text:class-names="">και Mg</text:span>
              <text:span text:style-name="a1916" text:class-names="">2+</text:span>
              <text:span text:style-name="a1917" text:class-names="">)</text:span>
            </text:p>
          </draw:text-box>
          <svg:title/>
          <svg:desc/>
        </draw:frame>
        <draw:frame draw:id="id654" draw:style-name="a1923" draw:name="TextBox 23" svg:x="7.37187in" svg:y="5.66406in" svg:width="5.35626in" svg:height="0.43757in">
          <draw:text-box>
            <text:p text:style-name="a1922" text:class-names="" text:cond-style-name="" text:id="id653">
              <text:span text:style-name="a1920" text:class-names="">Κυτταρικός Θάνατος Μέσω Απόπτωσης</text:span>
              <text:span text:style-name="a1921" text:class-names=""/>
            </text:p>
          </draw:text-box>
          <svg:title/>
          <svg:desc/>
        </draw:frame>
        <draw:frame draw:id="id656" draw:style-name="a1928" draw:name="TextBox 24" svg:x="8.40172in" svg:y="4.76963in" svg:width="3.61005in" svg:height="0.43757in">
          <draw:text-box>
            <text:p text:style-name="a1927" text:class-names="" text:cond-style-name="" text:id="id655">
              <text:span text:style-name="a1924" text:class-names="">Αύξηση</text:span>
              <text:span text:style-name="a1925" text:class-names="">
                <text:s text:c="1"/>
              </text:span>
              <text:span text:style-name="a1926" text:class-names="">Κυτταροτοξικότητας</text:span>
            </text:p>
          </draw:text-box>
          <svg:title/>
          <svg:desc/>
        </draw:frame>
        <draw:frame draw:id="id658" draw:style-name="a1932" draw:name="TextBox 25" svg:x="8.23733in" svg:y="0.8252in" svg:width="4.10218in" svg:height="0.43757in">
          <draw:text-box>
            <text:p text:style-name="a1931" text:class-names="" text:cond-style-name="" text:id="id657">
              <text:span text:style-name="a1929" text:class-names="">Καρκινικά Κύτταρα Ωοθηκών</text:span>
              <text:span text:style-name="a1930" text:class-names=""/>
            </text:p>
          </draw:text-box>
          <svg:title/>
          <svg:desc/>
        </draw:frame>
        <draw:custom-shape svg:x="9.8527in" svg:y="1.20382in" svg:width="0.33974in" svg:height="0.51535in" draw:id="id660" draw:style-name="a1935" draw:name="Down Arrow 17">
          <svg:title/>
          <svg:desc/>
          <text:p text:style-name="a1934" text:class-names="" text:cond-style-name="" text:id="id659">
            <text:span text:style-name="a1933"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8527in" svg:y="2.32093in" svg:width="0.33974in" svg:height="0.51535in" draw:id="id662" draw:style-name="a1938" draw:name="Down Arrow 17">
          <svg:title/>
          <svg:desc/>
          <text:p text:style-name="a1937" text:class-names="" text:cond-style-name="" text:id="id661">
            <text:span text:style-name="a1936"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8527in" svg:y="3.13617in" svg:width="0.33974in" svg:height="0.51535in" draw:id="id664" draw:style-name="a1941" draw:name="Down Arrow 17">
          <svg:title/>
          <svg:desc/>
          <text:p text:style-name="a1940" text:class-names="" text:cond-style-name="" text:id="id663">
            <text:span text:style-name="a193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88013in" svg:y="4.3325in" svg:width="0.33974in" svg:height="0.51535in" draw:id="id666" draw:style-name="a1944" draw:name="Down Arrow 17">
          <svg:title/>
          <svg:desc/>
          <text:p text:style-name="a1943" text:class-names="" text:cond-style-name="" text:id="id665">
            <text:span text:style-name="a1942"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88013in" svg:y="5.19428in" svg:width="0.33974in" svg:height="0.51535in" draw:id="id668" draw:style-name="a1947" draw:name="Down Arrow 17">
          <svg:title/>
          <svg:desc/>
          <text:p text:style-name="a1946" text:class-names="" text:cond-style-name="" text:id="id667">
            <text:span text:style-name="a1945"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onnector draw:type="line" svg:x1="2.37559in" svg:y1="1.14808in" svg:x2="2.77718in" svg:y2="1.14991in" draw:id="id669" draw:style-name="a1949" draw:name="Straight Arrow Connector 28">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62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2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2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3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3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3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34"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4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2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3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4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4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4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1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5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60"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4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62"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5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64"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52"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66"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56"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68"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54" smil:attributeName="visibility" smil:to="visible" smil:begin="0.0s" smil:dur="0.00100000004749745s" smil:fill="hold"/>
                </anim:par>
              </anim:par>
            </anim:par>
          </anim:seq>
        </anim:par>
      </draw:page>
      <draw:page draw:name="Slide19" draw:style-name="a1950" draw:master-page-name="Master1-Layout7-blank-Blank" presentation:presentation-page-layout-name="Master1-PPL7" draw:id="Slide-274">
        <draw:custom-shape svg:x="7.08461in" svg:y="4.76967in" svg:width="6.13846in" svg:height="0.42376in" draw:id="id671" draw:style-name="a1953" draw:name="Rectangle 22">
          <svg:title/>
          <svg:desc/>
          <text:p text:style-name="a1952" text:class-names="" text:cond-style-name="" text:id="id670">
            <text:span text:style-name="a1951" text:class-names=""/>
          </text:p>
          <draw:enhanced-geometry xmlns:dr3d="urn:oasis:names:tc:opendocument:xmlns:dr3d:1.0" draw:type="non-primitive" svg:viewBox="0 0 21600 21600" draw:enhanced-path="M 0 0 L 21600 0 21600 21600 0 21600 Z N"/>
        </draw:custom-shape>
        <draw:custom-shape svg:x="7.08461in" svg:y="3.53996in" svg:width="6.13846in" svg:height="0.42376in" draw:id="id673" draw:style-name="a1956" draw:name="Rectangle 21">
          <svg:title/>
          <svg:desc/>
          <text:p text:style-name="a1955" text:class-names="" text:cond-style-name="" text:id="id672">
            <text:span text:style-name="a1954" text:class-names=""/>
          </text:p>
          <draw:enhanced-geometry xmlns:dr3d="urn:oasis:names:tc:opendocument:xmlns:dr3d:1.0" draw:type="non-primitive" svg:viewBox="0 0 21600 21600" draw:enhanced-path="M 0 0 L 21600 0 21600 21600 0 21600 Z N"/>
        </draw:custom-shape>
        <draw:custom-shape svg:x="7.01538in" svg:y="2.29644in" svg:width="6.13846in" svg:height="0.42376in" draw:id="id675" draw:style-name="a1959" draw:name="Rectangle 20">
          <svg:title/>
          <svg:desc/>
          <text:p text:style-name="a1958" text:class-names="" text:cond-style-name="" text:id="id674">
            <text:span text:style-name="a1957" text:class-names=""/>
          </text:p>
          <draw:enhanced-geometry xmlns:dr3d="urn:oasis:names:tc:opendocument:xmlns:dr3d:1.0" draw:type="non-primitive" svg:viewBox="0 0 21600 21600" draw:enhanced-path="M 0 0 L 21600 0 21600 21600 0 21600 Z N"/>
        </draw:custom-shape>
        <draw:custom-shape svg:x="7.01538in" svg:y="1.10811in" svg:width="6.13846in" svg:height="0.42376in" draw:id="id677" draw:style-name="a1962" draw:name="Rectangle 19">
          <svg:title/>
          <svg:desc/>
          <text:p text:style-name="a1961" text:class-names="" text:cond-style-name="" text:id="id676">
            <text:span text:style-name="a1960" text:class-names=""/>
          </text:p>
          <draw:enhanced-geometry xmlns:dr3d="urn:oasis:names:tc:opendocument:xmlns:dr3d:1.0" draw:type="non-primitive" svg:viewBox="0 0 21600 21600" draw:enhanced-path="M 0 0 L 21600 0 21600 21600 0 21600 Z N"/>
        </draw:custom-shape>
        <draw:custom-shape svg:x="0.10769in" svg:y="4.81098in" svg:width="5.70769in" svg:height="0.88132in" draw:id="id679" draw:style-name="a1965" draw:name="Rectangle 12">
          <svg:title/>
          <svg:desc/>
          <text:p text:style-name="a1964" text:class-names="" text:cond-style-name="" text:id="id678">
            <text:span text:style-name="a1963" text:class-names=""/>
          </text:p>
          <draw:enhanced-geometry xmlns:dr3d="urn:oasis:names:tc:opendocument:xmlns:dr3d:1.0" draw:type="non-primitive" svg:viewBox="0 0 21600 21600" draw:enhanced-path="M 0 0 L 21600 0 21600 21600 0 21600 Z N"/>
        </draw:custom-shape>
        <draw:custom-shape svg:x="0in" svg:y="0in" svg:width="13.33333in" svg:height="0.61429in" draw:id="id680" draw:style-name="a1969" draw:name="Rectangle 8">
          <svg:title/>
          <svg:desc/>
          <text:p text:style-name="a1968" text:class-names="" text:cond-style-name="">
            <text:span text:style-name="a1966" text:class-names="">
              Enzyme-Responsive
              <text:s text:c="1"/>
            </text:span>
            <text:span text:style-name="a1967" text:class-names="">Ροταξάνια</text:span>
          </text:p>
          <draw:enhanced-geometry xmlns:dr3d="urn:oasis:names:tc:opendocument:xmlns:dr3d:1.0" draw:type="non-primitive" svg:viewBox="0 0 21600 21600" draw:enhanced-path="M 0 0 L 21600 0 21600 21600 0 21600 Z N"/>
        </draw:custom-shape>
        <draw:frame draw:id="id681" draw:style-name="a1974" draw:name="TextBox 2" svg:x="0in" svg:y="0.77389in" svg:width="6.09375in" svg:height="0.43757in">
          <draw:text-box>
            <text:p text:style-name="a1973" text:class-names="" text:cond-style-name="">
              <text:span text:style-name="a1970" text:class-names="">
                <text:s text:c="1"/>
              </text:span>
              <text:span text:style-name="a1971" text:class-names="">
                Διανομή Met-Εγκεφαλίνης στη Θέση του Όγκου
                <text:s text:c="1"/>
              </text:span>
              <text:span text:style-name="a1972" text:class-names=""/>
            </text:p>
          </draw:text-box>
          <svg:title/>
          <svg:desc/>
        </draw:frame>
        <draw:frame draw:id="id683" draw:style-name="a1977" draw:name="TextBox 3" svg:x="0in" svg:y="1.70015in" svg:width="5.63281in" svg:height="1.11074in">
          <draw:text-box>
            <text:p text:style-name="a1976" text:class-names="" text:cond-style-name="" text:id="id682">
              <text:span text:style-name="a1975" text:class-names="">Πενταπεπτίδιο (YGGFM) με Αντιπολλαπλασιαστικές Δραστικότητες Έναντι Διαφόρων Κυττάρων Καρκίνου</text:span>
            </text:p>
          </draw:text-box>
          <svg:title/>
          <svg:desc/>
        </draw:frame>
        <draw:frame draw:id="id685" draw:style-name="a1980" draw:name="TextBox 4" svg:x="-0.08341in" svg:y="6.4609in" svg:width="6.59111in" svg:height="0.77415in">
          <draw:text-box>
            <text:p text:style-name="a1979" text:class-names="" text:cond-style-name="" text:id="id684">
              <text:span text:style-name="a1978" text:class-names="">Προστασία Πεπτιδικών Δεσμών Met-Εγκεφαλίνης μη Αποικοδόμηση από Πεπτιδάσες Πλάσματος</text:span>
            </text:p>
          </draw:text-box>
          <svg:title/>
          <svg:desc/>
        </draw:frame>
        <draw:frame draw:id="id687" draw:style-name="a1983" draw:name="TextBox 5" svg:x="0in" svg:y="3.29958in" svg:width="4.70481in" svg:height="0.43757in">
          <draw:text-box>
            <text:p text:style-name="a1982" text:class-names="" text:cond-style-name="" text:id="id686">
              <text:span text:style-name="a1981" text:class-names="">Μη Χρήση ως Αντικαρκινικό Φάρμακο</text:span>
            </text:p>
          </draw:text-box>
          <svg:title/>
          <svg:desc/>
        </draw:frame>
        <draw:frame draw:id="id689" draw:style-name="a1987" draw:name="TextBox 6" svg:x="0in" svg:y="4.16051in" svg:width="4.90409in" svg:height="0.43757in">
          <draw:text-box>
            <text:p text:style-name="a1986" text:class-names="" text:cond-style-name="" text:id="id688">
              <text:span text:style-name="a1984" text:class-names="">Αποικοδομηση στο Ανθρώπινο Πλάσμα</text:span>
              <text:span text:style-name="a1985" text:class-names=""/>
            </text:p>
          </draw:text-box>
          <svg:title/>
          <svg:desc/>
        </draw:frame>
        <draw:custom-shape svg:x="1.98469in" svg:y="1.22527in" svg:width="0.33974in" svg:height="0.51535in" draw:id="id691" draw:style-name="a1990" draw:name="Down Arrow 17">
          <svg:title/>
          <svg:desc/>
          <text:p text:style-name="a1989" text:class-names="" text:cond-style-name="" text:id="id690">
            <text:span text:style-name="a1988"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1.98469in" svg:y="2.83411in" svg:width="0.33974in" svg:height="0.51535in" draw:id="id693" draw:style-name="a1993" draw:name="Down Arrow 17">
          <svg:title/>
          <svg:desc/>
          <text:p text:style-name="a1992" text:class-names="" text:cond-style-name="" text:id="id692">
            <text:span text:style-name="a199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1.98469in" svg:y="3.68669in" svg:width="0.33974in" svg:height="0.51535in" draw:id="id695" draw:style-name="a1996" draw:name="Down Arrow 17">
          <svg:title/>
          <svg:desc/>
          <text:p text:style-name="a1995" text:class-names="" text:cond-style-name="" text:id="id694">
            <text:span text:style-name="a199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697" draw:style-name="a2002" draw:name="TextBox 11" svg:x="0.31298in" svg:y="5.03286in" svg:width="5.57284in" svg:height="0.43757in">
          <draw:text-box>
            <text:p text:style-name="a2001" text:class-names="" text:cond-style-name="" text:id="id696">
              <text:span text:style-name="a1997" text:class-names="">
                Μακροκυκλικό
                <text:s text:c="1"/>
              </text:span>
              <text:span text:style-name="a1998" text:class-names="">
                <text:s text:c="9"/>
              </text:span>
              <text:span text:style-name="a1999" text:class-names="">Ρόλο Μοριακής Ασπίδας</text:span>
              <text:span text:style-name="a2000" text:class-names=""/>
            </text:p>
          </draw:text-box>
          <svg:title/>
          <svg:desc/>
        </draw:frame>
        <draw:custom-shape svg:x="5.4in" svg:y="5.47043in" svg:width="0.69375in" svg:height="0.93999in" draw:id="id699" draw:style-name="a2005" draw:name="Curved Left Arrow 13">
          <svg:title/>
          <svg:desc/>
          <text:p text:style-name="a2004" text:class-names="" text:cond-style-name="" text:id="id698">
            <text:span text:style-name="a2003" text:class-names=""/>
          </text:p>
          <draw:enhanced-geometry xmlns:dr3d="urn:oasis:names:tc:opendocument:xmlns:dr3d:1.0" draw:path-stretchpoint-x="21600" draw:path-stretchpoint-y="21600" draw:type="non-primitive" svg:viewBox="0 0 21600 21600" draw:enhanced-path="S M ?f11 ?f42 L ?f36 ?f59 ?f36 ?f54 A ?f114 ?f115 ?f116 ?f117 ?f36 ?f54 ?f111 ?f113  W ?f118 ?f119 ?f120 ?f121 ?f36 ?f54 ?f111 ?f113 A ?f161 ?f162 ?f163 ?f164 ?f111 ?f113 ?f158 ?f160  W ?f165 ?f166 ?f167 ?f168 ?f111 ?f113 ?f158 ?f160 L ?f36 ?f60 Z N S M ?f20 ?f47 A ?f208 ?f209 ?f210 ?f211 ?f20 ?f47 ?f205 ?f207  W ?f212 ?f213 ?f214 ?f215 ?f20 ?f47 ?f205 ?f207 L ?f11 ?f11 A ?f255 ?f256 ?f257 ?f258 ?f11 ?f11 ?f252 ?f254  W ?f259 ?f260 ?f261 ?f262 ?f11 ?f11 ?f252 ?f254 Z N F M ?f20 ?f47 A ?f208 ?f209 ?f210 ?f211 ?f20 ?f47 ?f205 ?f207  W ?f212 ?f213 ?f214 ?f215 ?f20 ?f47 ?f205 ?f207 L ?f11 ?f11 A ?f255 ?f256 ?f257 ?f258 ?f11 ?f11 ?f252 ?f254  W ?f259 ?f260 ?f261 ?f262 ?f11 ?f11 ?f252 ?f254 L ?f20 ?f47 A ?f283 ?f284 ?f285 ?f286 ?f20 ?f47 ?f280 ?f282  W ?f287 ?f288 ?f289 ?f290 ?f20 ?f47 ?f280 ?f282 L ?f36 ?f60 ?f11 ?f42 ?f36 ?f59 ?f36 ?f54 A ?f114 ?f115 ?f116 ?f117 ?f36 ?f54 ?f111 ?f113  W ?f118 ?f119 ?f120 ?f121 ?f36 ?f54 ?f111 ?f113 N" draw:text-areas="?f11 ?f11 ?f20 ?f21" draw:glue-points="?f11 ?f38 ?f36 ?f59 ?f11 ?f42 ?f36 ?f60 ?f20 ?f57" draw:glue-point-leaving-directions="-270, -270, -90, -180, -90">
            <draw:equation draw:name="f0" draw:formula="16200000"/>
            <draw:equation draw:name="f1" draw:formula="10800000"/>
            <draw:equation draw:name="f2" draw:formula="5400000"/>
            <draw:equation draw:name="f3" draw:formula="left"/>
            <draw:equation draw:name="f4" draw:formula="right"/>
            <draw:equation draw:name="f5" draw:formula="top"/>
            <draw:equation draw:name="f6" draw:formula="bottom"/>
            <draw:equation draw:name="f7" draw:formula="?f6 - ?f5"/>
            <draw:equation draw:name="f8" draw:formula="?f4 - ?f3"/>
            <draw:equation draw:name="f9" draw:formula="min(?f8, ?f7)"/>
            <draw:equation draw:name="f10" draw:formula="5419351 / 1725033"/>
            <draw:equation draw:name="f11" draw:formula="0"/>
            <draw:equation draw:name="f12" draw:formula="0 - 5400000"/>
            <draw:equation draw:name="f13" draw:formula="25000"/>
            <draw:equation draw:name="f14" draw:formula="50000"/>
            <draw:equation draw:name="f15" draw:formula="?f8 / 21600"/>
            <draw:equation draw:name="f16" draw:formula="?f7 / 21600"/>
            <draw:equation draw:name="f17" draw:formula="21600 * ?f8"/>
            <draw:equation draw:name="f18" draw:formula="21600 * ?f7"/>
            <draw:equation draw:name="f19" draw:formula="min(?f16, ?f15)"/>
            <draw:equation draw:name="f20" draw:formula="?f17 / ?f9"/>
            <draw:equation draw:name="f21" draw:formula="?f18 / ?f9"/>
            <draw:equation draw:name="f22" draw:formula="?f21 - ?f11"/>
            <draw:equation draw:name="f23" draw:formula="?f20 - ?f11"/>
            <draw:equation draw:name="f24" draw:formula="?f22 / 2"/>
            <draw:equation draw:name="f25" draw:formula="min(?f23, ?f22)"/>
            <draw:equation draw:name="f26" draw:formula="?f23 * ?f23"/>
            <draw:equation draw:name="f27" draw:formula="?f23 * ?f19"/>
            <draw:equation draw:name="f28" draw:formula="?f25 * ?f13"/>
            <draw:equation draw:name="f29" draw:formula="?f25 * ?f14"/>
            <draw:equation draw:name="f30" draw:formula="?f28 / 100000"/>
            <draw:equation draw:name="f31" draw:formula="?f29 / 100000"/>
            <draw:equation draw:name="f32" draw:formula="?f30 + ?f31"/>
            <draw:equation draw:name="f33" draw:formula="?f30 * ?f30"/>
            <draw:equation draw:name="f34" draw:formula="?f31 - ?f30"/>
            <draw:equation draw:name="f35" draw:formula="?f31 / 2"/>
            <draw:equation draw:name="f36" draw:formula="?f11 + ?f30"/>
            <draw:equation draw:name="f37" draw:formula="0 - ?f30"/>
            <draw:equation draw:name="f38" draw:formula="?f30 / 2"/>
            <draw:equation draw:name="f39" draw:formula="?f32 / 4"/>
            <draw:equation draw:name="f40" draw:formula="?f26 - ?f33"/>
            <draw:equation draw:name="f41" draw:formula="?f34 / 2"/>
            <draw:equation draw:name="f42" draw:formula="?f21 - ?f35"/>
            <draw:equation draw:name="f43" draw:formula="0 - ?f38"/>
            <draw:equation draw:name="f44" draw:formula="?f24 - ?f39"/>
            <draw:equation draw:name="f45" draw:formula="sqrt(?f40)"/>
            <draw:equation draw:name="f46" draw:formula="?f44 * 2"/>
            <draw:equation draw:name="f47" draw:formula="?f44 + ?f30"/>
            <draw:equation draw:name="f48" draw:formula="?f45 * ?f44"/>
            <draw:equation draw:name="f49" draw:formula="?f44 * ?f19"/>
            <draw:equation draw:name="f50" draw:formula="?f46 * ?f46"/>
            <draw:equation draw:name="f51" draw:formula="?f48 / ?f23"/>
            <draw:equation draw:name="f52" draw:formula="?f44 + ?f47"/>
            <draw:equation draw:name="f53" draw:formula="?f50 - ?f33"/>
            <draw:equation draw:name="f54" draw:formula="?f44 + ?f51"/>
            <draw:equation draw:name="f55" draw:formula="?f47 + ?f51"/>
            <draw:equation draw:name="f56" draw:formula="0 - ?f51"/>
            <draw:equation draw:name="f57" draw:formula="?f52 / 2"/>
            <draw:equation draw:name="f58" draw:formula="sqrt(?f53)"/>
            <draw:equation draw:name="f59" draw:formula="?f54 - ?f41"/>
            <draw:equation draw:name="f60" draw:formula="?f55 + ?f41"/>
            <draw:equation draw:name="f61" draw:formula="?f58 * ?f23"/>
            <draw:equation draw:name="f62" draw:formula="atan2(?f37, ?f56)"/>
            <draw:equation draw:name="f63" draw:formula="0 - ?f62"/>
            <draw:equation draw:name="f64" draw:formula="?f63 * ?f1 / ?f10"/>
            <draw:equation draw:name="f65" draw:formula="?f64 - ?f2"/>
            <draw:equation draw:name="f66" draw:formula="?f61 / ?f46"/>
            <draw:equation draw:name="f67" draw:formula="0 - ?f66"/>
            <draw:equation draw:name="f68" draw:formula="atan2(?f67, ?f43)"/>
            <draw:equation draw:name="f69" draw:formula="0 - ?f68"/>
            <draw:equation draw:name="f70" draw:formula="?f69 * ?f1 / ?f10"/>
            <draw:equation draw:name="f71" draw:formula="?f70 - ?f2"/>
            <draw:equation draw:name="f72" draw:formula="?f71 - ?f65"/>
            <draw:equation draw:name="f73" draw:formula="?f65 + ?f71"/>
            <draw:equation draw:name="f74" draw:formula="0 - ?f71"/>
            <draw:equation draw:name="f75" draw:formula="21550000 - ?f72"/>
            <draw:equation draw:name="f76" draw:formula="if(?f75, ?f72, 21550000)"/>
            <draw:equation draw:name="f77" draw:formula="-21550000 - ?f76"/>
            <draw:equation draw:name="f78" draw:formula="if(?f77, -21550000, ?f76)"/>
            <draw:equation draw:name="f79" draw:formula="?f65 + ?f78"/>
            <draw:equation draw:name="f80" draw:formula="?f65 + ?f2"/>
            <draw:equation draw:name="f81" draw:formula="?f80 * ?f10 / ?f1"/>
            <draw:equation draw:name="f82" draw:formula="0 - ?f81"/>
            <draw:equation draw:name="f83" draw:formula="cos(?f82)"/>
            <draw:equation draw:name="f84" draw:formula="0 - ?f83"/>
            <draw:equation draw:name="f85" draw:formula="?f84 * ?f27"/>
            <draw:equation draw:name="f86" draw:formula="sin(?f82)"/>
            <draw:equation draw:name="f87" draw:formula="0 - ?f86"/>
            <draw:equation draw:name="f88" draw:formula="?f87 * ?f49"/>
            <draw:equation draw:name="f89" draw:formula="sqrt(?f85 * ?f85 + ?f88 * ?f88 + 0 * 0)"/>
            <draw:equation draw:name="f90" draw:formula="?f27 * ?f49 / ?f89"/>
            <draw:equation draw:name="f91" draw:formula="?f87 * ?f90"/>
            <draw:equation draw:name="f92" draw:formula="?f36 - ?f91"/>
            <draw:equation draw:name="f93" draw:formula="?f84 * ?f90"/>
            <draw:equation draw:name="f94" draw:formula="?f54 - ?f93"/>
            <draw:equation draw:name="f95" draw:formula="?f92 - ?f27"/>
            <draw:equation draw:name="f96" draw:formula="?f94 - ?f49"/>
            <draw:equation draw:name="f97" draw:formula="?f92 + ?f27"/>
            <draw:equation draw:name="f98" draw:formula="?f94 + ?f49"/>
            <draw:equation draw:name="f99" draw:formula="?f79 + ?f2"/>
            <draw:equation draw:name="f100" draw:formula="?f99 * ?f10 / ?f1"/>
            <draw:equation draw:name="f101" draw:formula="0 - ?f100"/>
            <draw:equation draw:name="f102" draw:formula="cos(?f101)"/>
            <draw:equation draw:name="f103" draw:formula="0 - ?f102"/>
            <draw:equation draw:name="f104" draw:formula="?f103 * ?f27"/>
            <draw:equation draw:name="f105" draw:formula="sin(?f101)"/>
            <draw:equation draw:name="f106" draw:formula="0 - ?f105"/>
            <draw:equation draw:name="f107" draw:formula="?f106 * ?f49"/>
            <draw:equation draw:name="f108" draw:formula="sqrt(?f104 * ?f104 + ?f107 * ?f107 + 0 * 0)"/>
            <draw:equation draw:name="f109" draw:formula="?f27 * ?f49 / ?f108"/>
            <draw:equation draw:name="f110" draw:formula="?f106 * ?f109"/>
            <draw:equation draw:name="f111" draw:formula="?f92 + ?f110"/>
            <draw:equation draw:name="f112" draw:formula="?f103 * ?f109"/>
            <draw:equation draw:name="f113" draw:formula="?f94 + ?f112"/>
            <draw:equation draw:name="f114" draw:formula="if(?f78, ?f36, ?f95)"/>
            <draw:equation draw:name="f115" draw:formula="if(?f78, ?f54, ?f96)"/>
            <draw:equation draw:name="f116" draw:formula="if(?f78, ?f36, ?f97)"/>
            <draw:equation draw:name="f117" draw:formula="if(?f78, ?f54, ?f98)"/>
            <draw:equation draw:name="f118" draw:formula="if(?f78, ?f95, ?f111)"/>
            <draw:equation draw:name="f119" draw:formula="if(?f78, ?f96, ?f113)"/>
            <draw:equation draw:name="f120" draw:formula="if(?f78, ?f97, ?f111)"/>
            <draw:equation draw:name="f121" draw:formula="if(?f78, ?f98, ?f113)"/>
            <draw:equation draw:name="f122" draw:formula="21550000 - ?f73"/>
            <draw:equation draw:name="f123" draw:formula="if(?f122, ?f73, 21550000)"/>
            <draw:equation draw:name="f124" draw:formula="-21550000 - ?f123"/>
            <draw:equation draw:name="f125" draw:formula="if(?f124, -21550000, ?f123)"/>
            <draw:equation draw:name="f126" draw:formula="?f74 + ?f125"/>
            <draw:equation draw:name="f127" draw:formula="?f74 + ?f2"/>
            <draw:equation draw:name="f128" draw:formula="?f127 * ?f10 / ?f1"/>
            <draw:equation draw:name="f129" draw:formula="0 - ?f128"/>
            <draw:equation draw:name="f130" draw:formula="cos(?f129)"/>
            <draw:equation draw:name="f131" draw:formula="0 - ?f130"/>
            <draw:equation draw:name="f132" draw:formula="?f131 * ?f27"/>
            <draw:equation draw:name="f133" draw:formula="sin(?f129)"/>
            <draw:equation draw:name="f134" draw:formula="0 - ?f133"/>
            <draw:equation draw:name="f135" draw:formula="?f134 * ?f49"/>
            <draw:equation draw:name="f136" draw:formula="sqrt(?f132 * ?f132 + ?f135 * ?f135 + 0 * 0)"/>
            <draw:equation draw:name="f137" draw:formula="?f27 * ?f49 / ?f136"/>
            <draw:equation draw:name="f138" draw:formula="?f134 * ?f137"/>
            <draw:equation draw:name="f139" draw:formula="?f111 - ?f138"/>
            <draw:equation draw:name="f140" draw:formula="?f131 * ?f137"/>
            <draw:equation draw:name="f141" draw:formula="?f113 - ?f140"/>
            <draw:equation draw:name="f142" draw:formula="?f139 - ?f27"/>
            <draw:equation draw:name="f143" draw:formula="?f141 - ?f49"/>
            <draw:equation draw:name="f144" draw:formula="?f139 + ?f27"/>
            <draw:equation draw:name="f145" draw:formula="?f141 + ?f49"/>
            <draw:equation draw:name="f146" draw:formula="?f126 + ?f2"/>
            <draw:equation draw:name="f147" draw:formula="?f146 * ?f10 / ?f1"/>
            <draw:equation draw:name="f148" draw:formula="0 - ?f147"/>
            <draw:equation draw:name="f149" draw:formula="cos(?f148)"/>
            <draw:equation draw:name="f150" draw:formula="0 - ?f149"/>
            <draw:equation draw:name="f151" draw:formula="?f150 * ?f27"/>
            <draw:equation draw:name="f152" draw:formula="sin(?f148)"/>
            <draw:equation draw:name="f153" draw:formula="0 - ?f152"/>
            <draw:equation draw:name="f154" draw:formula="?f153 * ?f49"/>
            <draw:equation draw:name="f155" draw:formula="sqrt(?f151 * ?f151 + ?f154 * ?f154 + 0 * 0)"/>
            <draw:equation draw:name="f156" draw:formula="?f27 * ?f49 / ?f155"/>
            <draw:equation draw:name="f157" draw:formula="?f153 * ?f156"/>
            <draw:equation draw:name="f158" draw:formula="?f139 + ?f157"/>
            <draw:equation draw:name="f159" draw:formula="?f150 * ?f156"/>
            <draw:equation draw:name="f160" draw:formula="?f141 + ?f159"/>
            <draw:equation draw:name="f161" draw:formula="if(?f125, ?f111, ?f142)"/>
            <draw:equation draw:name="f162" draw:formula="if(?f125, ?f113, ?f143)"/>
            <draw:equation draw:name="f163" draw:formula="if(?f125, ?f111, ?f144)"/>
            <draw:equation draw:name="f164" draw:formula="if(?f125, ?f113, ?f145)"/>
            <draw:equation draw:name="f165" draw:formula="if(?f125, ?f142, ?f158)"/>
            <draw:equation draw:name="f166" draw:formula="if(?f125, ?f143, ?f160)"/>
            <draw:equation draw:name="f167" draw:formula="if(?f125, ?f144, ?f158)"/>
            <draw:equation draw:name="f168" draw:formula="if(?f125, ?f145, ?f160)"/>
            <draw:equation draw:name="f169" draw:formula="21550000 - ?f12"/>
            <draw:equation draw:name="f170" draw:formula="if(?f169, ?f12, 21550000)"/>
            <draw:equation draw:name="f171" draw:formula="-21550000 - ?f170"/>
            <draw:equation draw:name="f172" draw:formula="if(?f171, -21550000, ?f170)"/>
            <draw:equation draw:name="f173" draw:formula="?f11 + ?f172"/>
            <draw:equation draw:name="f174" draw:formula="?f11 + ?f2"/>
            <draw:equation draw:name="f175" draw:formula="?f174 * ?f10 / ?f1"/>
            <draw:equation draw:name="f176" draw:formula="0 - ?f175"/>
            <draw:equation draw:name="f177" draw:formula="cos(?f176)"/>
            <draw:equation draw:name="f178" draw:formula="0 - ?f177"/>
            <draw:equation draw:name="f179" draw:formula="?f178 * ?f27"/>
            <draw:equation draw:name="f180" draw:formula="sin(?f176)"/>
            <draw:equation draw:name="f181" draw:formula="0 - ?f180"/>
            <draw:equation draw:name="f182" draw:formula="?f181 * ?f49"/>
            <draw:equation draw:name="f183" draw:formula="sqrt(?f179 * ?f179 + ?f182 * ?f182 + 0 * 0)"/>
            <draw:equation draw:name="f184" draw:formula="?f27 * ?f49 / ?f183"/>
            <draw:equation draw:name="f185" draw:formula="?f181 * ?f184"/>
            <draw:equation draw:name="f186" draw:formula="?f20 - ?f185"/>
            <draw:equation draw:name="f187" draw:formula="?f178 * ?f184"/>
            <draw:equation draw:name="f188" draw:formula="?f47 - ?f187"/>
            <draw:equation draw:name="f189" draw:formula="?f186 - ?f27"/>
            <draw:equation draw:name="f190" draw:formula="?f188 - ?f49"/>
            <draw:equation draw:name="f191" draw:formula="?f186 + ?f27"/>
            <draw:equation draw:name="f192" draw:formula="?f188 + ?f49"/>
            <draw:equation draw:name="f193" draw:formula="?f173 + ?f2"/>
            <draw:equation draw:name="f194" draw:formula="?f193 * ?f10 / ?f1"/>
            <draw:equation draw:name="f195" draw:formula="0 - ?f194"/>
            <draw:equation draw:name="f196" draw:formula="cos(?f195)"/>
            <draw:equation draw:name="f197" draw:formula="0 - ?f196"/>
            <draw:equation draw:name="f198" draw:formula="?f197 * ?f27"/>
            <draw:equation draw:name="f199" draw:formula="sin(?f195)"/>
            <draw:equation draw:name="f200" draw:formula="0 - ?f199"/>
            <draw:equation draw:name="f201" draw:formula="?f200 * ?f49"/>
            <draw:equation draw:name="f202" draw:formula="sqrt(?f198 * ?f198 + ?f201 * ?f201 + 0 * 0)"/>
            <draw:equation draw:name="f203" draw:formula="?f27 * ?f49 / ?f202"/>
            <draw:equation draw:name="f204" draw:formula="?f200 * ?f203"/>
            <draw:equation draw:name="f205" draw:formula="?f186 + ?f204"/>
            <draw:equation draw:name="f206" draw:formula="?f197 * ?f203"/>
            <draw:equation draw:name="f207" draw:formula="?f188 + ?f206"/>
            <draw:equation draw:name="f208" draw:formula="if(?f172, ?f20, ?f189)"/>
            <draw:equation draw:name="f209" draw:formula="if(?f172, ?f47, ?f190)"/>
            <draw:equation draw:name="f210" draw:formula="if(?f172, ?f20, ?f191)"/>
            <draw:equation draw:name="f211" draw:formula="if(?f172, ?f47, ?f192)"/>
            <draw:equation draw:name="f212" draw:formula="if(?f172, ?f189, ?f205)"/>
            <draw:equation draw:name="f213" draw:formula="if(?f172, ?f190, ?f207)"/>
            <draw:equation draw:name="f214" draw:formula="if(?f172, ?f191, ?f205)"/>
            <draw:equation draw:name="f215" draw:formula="if(?f172, ?f192, ?f207)"/>
            <draw:equation draw:name="f216" draw:formula="21550000 - ?f2"/>
            <draw:equation draw:name="f217" draw:formula="if(?f216, ?f2, 21550000)"/>
            <draw:equation draw:name="f218" draw:formula="-21550000 - ?f217"/>
            <draw:equation draw:name="f219" draw:formula="if(?f218, -21550000, ?f217)"/>
            <draw:equation draw:name="f220" draw:formula="?f0 + ?f219"/>
            <draw:equation draw:name="f221" draw:formula="?f0 + ?f2"/>
            <draw:equation draw:name="f222" draw:formula="?f221 * ?f10 / ?f1"/>
            <draw:equation draw:name="f223" draw:formula="0 - ?f222"/>
            <draw:equation draw:name="f224" draw:formula="cos(?f223)"/>
            <draw:equation draw:name="f225" draw:formula="0 - ?f224"/>
            <draw:equation draw:name="f226" draw:formula="?f225 * ?f27"/>
            <draw:equation draw:name="f227" draw:formula="sin(?f223)"/>
            <draw:equation draw:name="f228" draw:formula="0 - ?f227"/>
            <draw:equation draw:name="f229" draw:formula="?f228 * ?f49"/>
            <draw:equation draw:name="f230" draw:formula="sqrt(?f226 * ?f226 + ?f229 * ?f229 + 0 * 0)"/>
            <draw:equation draw:name="f231" draw:formula="?f27 * ?f49 / ?f230"/>
            <draw:equation draw:name="f232" draw:formula="?f228 * ?f231"/>
            <draw:equation draw:name="f233" draw:formula="?f11 - ?f232"/>
            <draw:equation draw:name="f234" draw:formula="?f225 * ?f231"/>
            <draw:equation draw:name="f235" draw:formula="?f11 - ?f234"/>
            <draw:equation draw:name="f236" draw:formula="?f233 - ?f27"/>
            <draw:equation draw:name="f237" draw:formula="?f235 - ?f49"/>
            <draw:equation draw:name="f238" draw:formula="?f233 + ?f27"/>
            <draw:equation draw:name="f239" draw:formula="?f235 + ?f49"/>
            <draw:equation draw:name="f240" draw:formula="?f220 + ?f2"/>
            <draw:equation draw:name="f241" draw:formula="?f240 * ?f10 / ?f1"/>
            <draw:equation draw:name="f242" draw:formula="0 - ?f241"/>
            <draw:equation draw:name="f243" draw:formula="cos(?f242)"/>
            <draw:equation draw:name="f244" draw:formula="0 - ?f243"/>
            <draw:equation draw:name="f245" draw:formula="?f244 * ?f27"/>
            <draw:equation draw:name="f246" draw:formula="sin(?f242)"/>
            <draw:equation draw:name="f247" draw:formula="0 - ?f246"/>
            <draw:equation draw:name="f248" draw:formula="?f247 * ?f49"/>
            <draw:equation draw:name="f249" draw:formula="sqrt(?f245 * ?f245 + ?f248 * ?f248 + 0 * 0)"/>
            <draw:equation draw:name="f250" draw:formula="?f27 * ?f49 / ?f249"/>
            <draw:equation draw:name="f251" draw:formula="?f247 * ?f250"/>
            <draw:equation draw:name="f252" draw:formula="?f233 + ?f251"/>
            <draw:equation draw:name="f253" draw:formula="?f244 * ?f250"/>
            <draw:equation draw:name="f254" draw:formula="?f235 + ?f253"/>
            <draw:equation draw:name="f255" draw:formula="if(?f219, ?f11, ?f236)"/>
            <draw:equation draw:name="f256" draw:formula="if(?f219, ?f11, ?f237)"/>
            <draw:equation draw:name="f257" draw:formula="if(?f219, ?f11, ?f238)"/>
            <draw:equation draw:name="f258" draw:formula="if(?f219, ?f11, ?f239)"/>
            <draw:equation draw:name="f259" draw:formula="if(?f219, ?f236, ?f252)"/>
            <draw:equation draw:name="f260" draw:formula="if(?f219, ?f237, ?f254)"/>
            <draw:equation draw:name="f261" draw:formula="if(?f219, ?f238, ?f252)"/>
            <draw:equation draw:name="f262" draw:formula="if(?f219, ?f239, ?f254)"/>
            <draw:equation draw:name="f263" draw:formula="21550000 - ?f65"/>
            <draw:equation draw:name="f264" draw:formula="if(?f263, ?f65, 21550000)"/>
            <draw:equation draw:name="f265" draw:formula="-21550000 - ?f264"/>
            <draw:equation draw:name="f266" draw:formula="if(?f265, -21550000, ?f264)"/>
            <draw:equation draw:name="f267" draw:formula="?f11 + ?f266"/>
            <draw:equation draw:name="f268" draw:formula="?f267 + ?f2"/>
            <draw:equation draw:name="f269" draw:formula="?f268 * ?f10 / ?f1"/>
            <draw:equation draw:name="f270" draw:formula="0 - ?f269"/>
            <draw:equation draw:name="f271" draw:formula="cos(?f270)"/>
            <draw:equation draw:name="f272" draw:formula="0 - ?f271"/>
            <draw:equation draw:name="f273" draw:formula="?f272 * ?f27"/>
            <draw:equation draw:name="f274" draw:formula="sin(?f270)"/>
            <draw:equation draw:name="f275" draw:formula="0 - ?f274"/>
            <draw:equation draw:name="f276" draw:formula="?f275 * ?f49"/>
            <draw:equation draw:name="f277" draw:formula="sqrt(?f273 * ?f273 + ?f276 * ?f276 + 0 * 0)"/>
            <draw:equation draw:name="f278" draw:formula="?f27 * ?f49 / ?f277"/>
            <draw:equation draw:name="f279" draw:formula="?f275 * ?f278"/>
            <draw:equation draw:name="f280" draw:formula="?f186 + ?f279"/>
            <draw:equation draw:name="f281" draw:formula="?f272 * ?f278"/>
            <draw:equation draw:name="f282" draw:formula="?f188 + ?f281"/>
            <draw:equation draw:name="f283" draw:formula="if(?f266, ?f20, ?f189)"/>
            <draw:equation draw:name="f284" draw:formula="if(?f266, ?f47, ?f190)"/>
            <draw:equation draw:name="f285" draw:formula="if(?f266, ?f20, ?f191)"/>
            <draw:equation draw:name="f286" draw:formula="if(?f266, ?f47, ?f192)"/>
            <draw:equation draw:name="f287" draw:formula="if(?f266, ?f189, ?f280)"/>
            <draw:equation draw:name="f288" draw:formula="if(?f266, ?f190, ?f282)"/>
            <draw:equation draw:name="f289" draw:formula="if(?f266, ?f191, ?f280)"/>
            <draw:equation draw:name="f290" draw:formula="if(?f266, ?f192, ?f282)"/>
          </draw:enhanced-geometry>
        </draw:custom-shape>
        <draw:frame draw:id="id701" draw:style-name="a2008" draw:name="TextBox 14" svg:x="7.29231in" svg:y="1.09362in" svg:width="5.72308in" svg:height="0.43757in">
          <draw:text-box>
            <text:p text:style-name="a2007" text:class-names="" text:cond-style-name="" text:id="id700">
              <text:span text:style-name="a2006" text:class-names="">
                Ροταξάνιο στο Πλάσμα 
                <text:s text:c="9"/>
                Σταθερό για Μέρες
              </text:span>
            </text:p>
          </draw:text-box>
          <svg:title/>
          <svg:desc/>
        </draw:frame>
        <draw:frame draw:id="id703" draw:style-name="a2011" draw:name="TextBox 15" svg:x="8.26153in" svg:y="2.29644in" svg:width="3.93846in" svg:height="0.43757in">
          <draw:text-box>
            <text:p text:style-name="a2010" text:class-names="" text:cond-style-name="" text:id="id702">
              <text:span text:style-name="a2009" text:class-names="">Με Ενθυλάκωση στο Ροταξάνιο</text:span>
            </text:p>
          </draw:text-box>
          <svg:title/>
          <svg:desc/>
        </draw:frame>
        <draw:frame draw:id="id705" draw:style-name="a2014" draw:name="TextBox 16" svg:x="8.33077in" svg:y="3.53996in" svg:width="3.64615in" svg:height="0.43757in">
          <draw:text-box>
            <text:p text:style-name="a2013" text:class-names="" text:cond-style-name="" text:id="id704">
              <text:span text:style-name="a2012" text:class-names="">
                <text:s text:c="1"/>
                Λειτουργία Met-Εγκεφαλίνης
              </text:span>
            </text:p>
          </draw:text-box>
          <svg:title/>
          <svg:desc/>
        </draw:frame>
        <draw:frame draw:id="id707" draw:style-name="a2017" draw:name="TextBox 17" svg:x="7.48461in" svg:y="4.74209in" svg:width="5.73846in" svg:height="0.43757in">
          <draw:text-box>
            <text:p text:style-name="a2016" text:class-names="" text:cond-style-name="" text:id="id706">
              <text:span text:style-name="a2015" text:class-names="">
                Απελευθέρωση Παρουσία β-Γαλακτοσιδάσης
                <text:s text:c="1"/>
              </text:span>
            </text:p>
          </draw:text-box>
          <svg:title/>
          <svg:desc/>
        </draw:frame>
        <draw:frame draw:id="id709" draw:style-name="a2020" draw:name="TextBox 18" svg:x="8.92307in" svg:y="5.94042in" svg:width="2.86154in" svg:height="0.50488in">
          <draw:text-box>
            <text:p text:style-name="a2019" text:class-names="" text:cond-style-name="" text:id="id708">
              <text:span text:style-name="a2018" text:class-names="">Καταστολή όγκου</text:span>
            </text:p>
          </draw:text-box>
          <svg:title/>
          <svg:desc/>
        </draw:frame>
        <draw:custom-shape svg:x="9.90497in" svg:y="1.66816in" svg:width="0.33974in" svg:height="0.51535in" draw:id="id711" draw:style-name="a2023" draw:name="Down Arrow 17">
          <svg:title/>
          <svg:desc/>
          <text:p text:style-name="a2022" text:class-names="" text:cond-style-name="" text:id="id710">
            <text:span text:style-name="a2021"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90497in" svg:y="2.94808in" svg:width="0.33974in" svg:height="0.51535in" draw:id="id713" draw:style-name="a2026" draw:name="Down Arrow 17">
          <svg:title/>
          <svg:desc/>
          <text:p text:style-name="a2025" text:class-names="" text:cond-style-name="" text:id="id712">
            <text:span text:style-name="a2024"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90497in" svg:y="4.1762in" svg:width="0.33974in" svg:height="0.51535in" draw:id="id715" draw:style-name="a2029" draw:name="Down Arrow 17">
          <svg:title/>
          <svg:desc/>
          <text:p text:style-name="a2028" text:class-names="" text:cond-style-name="" text:id="id714">
            <text:span text:style-name="a2027"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9.90497in" svg:y="5.32463in" svg:width="0.33974in" svg:height="0.51535in" draw:id="id717" draw:style-name="a2032" draw:name="Down Arrow 17">
          <svg:title/>
          <svg:desc/>
          <text:p text:style-name="a2031" text:class-names="" text:cond-style-name="" text:id="id716">
            <text:span text:style-name="a2030"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onnector draw:type="line" svg:x1="2.25125in" svg:y1="5.25164in" svg:x2="2.65284in" svg:y2="5.25347in" draw:id="id718" draw:style-name="a2034" draw:name="Straight Arrow Connector 27">
          <svg:title/>
          <svg:desc/>
        </draw:connector>
        <draw:connector draw:type="line" svg:x1="10.1282in" svg:y1="1.33676in" svg:x2="10.52979in" svg:y2="1.33859in" draw:id="id719" draw:style-name="a2036" draw:name="Straight Arrow Connector 28">
          <svg:title/>
          <svg:desc/>
        </draw:connector>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69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8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9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8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9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8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7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97" smil:attributeName="visibility" smil:to="visible" smil:begin="0.0s" smil:dur="0.00100000004749745s" smil:fill="hold"/>
                </anim:par>
                <anim:par presentation:node-type="with-previous" presentation:preset-id="1" presentation:preset-sub-type="0" presentation:preset-class="entrance" smil:begin="0.0s" smil:fill="hold">
                  <anim:set smil:targetElement="id718"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9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8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67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01" smil:attributeName="visibility" smil:to="visible" smil:begin="0.0s" smil:dur="0.00100000004749745s" smil:fill="hold"/>
                </anim:par>
                <anim:par presentation:node-type="with-previous" presentation:preset-id="1" presentation:preset-sub-type="0" presentation:preset-class="entrance" smil:begin="0.0s" smil:fill="hold">
                  <anim:set smil:targetElement="id71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1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7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0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1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7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0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1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67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0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1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09" smil:attributeName="visibility" smil:to="visible" smil:begin="0.0s" smil:dur="0.00100000004749745s" smil:fill="hold"/>
                </anim:par>
              </anim:par>
            </anim:par>
          </anim:seq>
        </anim:par>
      </draw:page>
      <draw:page draw:name="Slide20" draw:style-name="a2037" draw:master-page-name="Master1-Layout7-blank-Blank" presentation:presentation-page-layout-name="Master1-PPL7" draw:id="Slide-275">
        <draw:custom-shape svg:x="0.78429in" svg:y="5.50431in" svg:width="5.24679in" svg:height="1.84811in" draw:id="id721" draw:style-name="a2040" draw:name="Rectangle 16">
          <svg:title/>
          <svg:desc/>
          <text:p text:style-name="a2039" text:class-names="" text:cond-style-name="" text:id="id720">
            <text:span text:style-name="a2038" text:class-names=""/>
          </text:p>
          <draw:enhanced-geometry xmlns:dr3d="urn:oasis:names:tc:opendocument:xmlns:dr3d:1.0" draw:type="non-primitive" svg:viewBox="0 0 21600 21600" draw:enhanced-path="M 0 0 L 21600 0 21600 21600 0 21600 Z N"/>
        </draw:custom-shape>
        <draw:custom-shape svg:x="7.00477in" svg:y="3.11287in" svg:width="5.14153in" svg:height="1.7113in" draw:id="id723" draw:style-name="a2043" draw:name="Rectangle 15">
          <svg:title/>
          <svg:desc/>
          <text:p text:style-name="a2042" text:class-names="" text:cond-style-name="" text:id="id722">
            <text:span text:style-name="a2041" text:class-names=""/>
          </text:p>
          <draw:enhanced-geometry xmlns:dr3d="urn:oasis:names:tc:opendocument:xmlns:dr3d:1.0" draw:type="non-primitive" svg:viewBox="0 0 21600 21600" draw:enhanced-path="M 0 0 L 21600 0 21600 21600 0 21600 Z N"/>
        </draw:custom-shape>
        <draw:custom-shape svg:x="0in" svg:y="0in" svg:width="13.33333in" svg:height="0.61429in" draw:id="id724" draw:style-name="a2048" draw:name="Rectangle 8">
          <svg:title/>
          <svg:desc/>
          <text:p text:style-name="a2047" text:class-names="" text:cond-style-name="">
            <text:span text:style-name="a2044" text:class-names="">
              Ροταξάνια ως
              <text:s text:c="1"/>
            </text:span>
            <text:span text:style-name="a2045" text:class-names="">«nanovalves»</text:span>
            <text:span text:style-name="a2046" text:class-names=""/>
          </text:p>
          <draw:enhanced-geometry xmlns:dr3d="urn:oasis:names:tc:opendocument:xmlns:dr3d:1.0" draw:type="non-primitive" svg:viewBox="0 0 21600 21600" draw:enhanced-path="M 0 0 L 21600 0 21600 21600 0 21600 Z N"/>
        </draw:custom-shape>
        <draw:frame draw:id="id725" draw:style-name="a2051" draw:name="TextBox 2" svg:x="0in" svg:y="0.70488in" svg:width="7.90769in" svg:height="0.43757in">
          <draw:text-box>
            <text:p text:style-name="a2050" text:class-names="" text:cond-style-name="">
              <text:span text:style-name="a2049" text:class-names="">Μεσοπορώδη Νανοσωματίδια Διοξειδίου του Πυριτίου (MSNPs)</text:span>
            </text:p>
          </draw:text-box>
          <svg:title/>
          <svg:desc/>
        </draw:frame>
        <draw:frame draw:id="id727" draw:style-name="a2054" draw:name="TextBox 4" svg:x="0in" svg:y="2.86478in" svg:width="6.81538in" svg:height="0.43757in">
          <draw:text-box>
            <text:p text:style-name="a2053" text:class-names="" text:cond-style-name="" text:id="id726">
              <text:span text:style-name="a2052" text:class-names="">Προσάρτηση Ροταξανίων στη Μήτρα του Πυριτίου</text:span>
            </text:p>
          </draw:text-box>
          <svg:title/>
          <svg:desc/>
        </draw:frame>
        <draw:frame draw:id="id729" draw:style-name="a2058" draw:name="TextBox 6" svg:x="-0.46154in" svg:y="1.70062in" svg:width="8.36923in" svg:height="0.77415in">
          <draw:text-box>
            <text:p text:style-name="a2057" text:class-names="" text:cond-style-name="" text:id="id728">
              <text:span text:style-name="a2055" text:class-names="">Ενθυλάκωση Οργανικών Μορίων και Παθητική Συσσώρευση σε Συμπαγείς Όγκους</text:span>
              <text:span text:style-name="a2056" text:class-names=""/>
            </text:p>
          </draw:text-box>
          <svg:title/>
          <svg:desc/>
        </draw:frame>
        <draw:custom-shape svg:x="2.97628in" svg:y="1.13861in" svg:width="0.33974in" svg:height="0.51535in" draw:id="id731" draw:style-name="a2061" draw:name="Down Arrow 17">
          <svg:title/>
          <svg:desc/>
          <text:p text:style-name="a2060" text:class-names="" text:cond-style-name="" text:id="id730">
            <text:span text:style-name="a205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733" draw:style-name="a2065" draw:name="TextBox 8" svg:x="-0.06154in" svg:y="3.75385in" svg:width="6.41538in" svg:height="0.77415in">
          <draw:text-box>
            <text:p text:style-name="a2064" text:class-names="" text:cond-style-name="" text:id="id732">
              <text:span text:style-name="a2062" text:class-names="">Απελευθέρωση Μορίων με Χρήση Ενός Κινητού Μακροκυκλικού ως Βαλβίδα</text:span>
              <text:span text:style-name="a2063" text:class-names=""/>
            </text:p>
          </draw:text-box>
          <svg:title/>
          <svg:desc/>
        </draw:frame>
        <draw:frame draw:id="id735" draw:style-name="a2069" draw:name="TextBox 9" svg:x="0.95064in" svg:y="5.60882in" svg:width="4.73077in" svg:height="0.77415in">
          <draw:text-box>
            <text:p text:style-name="a2068" text:class-names="" text:cond-style-name="" text:id="id734">
              <text:span text:style-name="a2066" text:class-names="">Μακροκυκλικό Κοντά στην Επιφάνεια του Σωματιδίου (βαλβίδες «κλειστές»)</text:span>
              <text:span text:style-name="a2067" text:class-names=""/>
            </text:p>
          </draw:text-box>
          <svg:title/>
          <svg:desc/>
        </draw:frame>
        <draw:frame draw:id="id737" draw:style-name="a2073" draw:name="TextBox 10" svg:x="0.79295in" svg:y="6.48062in" svg:width="5.04615in" svg:height="0.77415in">
          <draw:text-box>
            <text:p text:style-name="a2072" text:class-names="" text:cond-style-name="" text:id="id736">
              <text:span text:style-name="a2070" text:class-names="">Φιλοξενούμενα Μόρια Παγιδευμένα Εντός των Πόρων του Διοξειδίου του Πυριτίου</text:span>
              <text:span text:style-name="a2071" text:class-names=""/>
            </text:p>
          </draw:text-box>
          <svg:title/>
          <svg:desc/>
        </draw:frame>
        <draw:frame draw:id="id739" draw:style-name="a2077" draw:name="TextBox 11" svg:x="7.00477in" svg:y="3.61245in" svg:width="5.75385in" svg:height="0.77415in">
          <draw:text-box>
            <text:p text:style-name="a2076" text:class-names="" text:cond-style-name="" text:id="id738">
              <text:span text:style-name="a2074" text:class-names="">Κίνηση Μακροκυκλικού μακριά από την Επιφάνεια (βαλβίδες «ανοιχτές»)</text:span>
              <text:span text:style-name="a2075" text:class-names=""/>
            </text:p>
          </draw:text-box>
          <svg:title/>
          <svg:desc/>
        </draw:frame>
        <draw:frame draw:id="id741" draw:style-name="a2081" draw:name="TextBox 12" svg:x="7.02325in" svg:y="4.41406in" svg:width="2.99488in" svg:height="0.43757in">
          <draw:text-box>
            <text:p text:style-name="a2080" text:class-names="" text:cond-style-name="" text:id="id740">
              <text:span text:style-name="a2078" text:class-names="">Απελευθέρωση Μορίων</text:span>
              <text:span text:style-name="a2079" text:class-names=""/>
            </text:p>
          </draw:text-box>
          <svg:title/>
          <svg:desc/>
        </draw:frame>
        <draw:frame draw:id="id743" draw:style-name="a2085" draw:name="TextBox 13" svg:x="7.00477in" svg:y="3.12977in" svg:width="5.09487in" svg:height="0.43757in">
          <draw:text-box>
            <text:p text:style-name="a2084" text:class-names="" text:cond-style-name="" text:id="id742">
              <text:span text:style-name="a2082" text:class-names="">Απόκριση σε Συγκεκριμένο Ερέθισμα</text:span>
              <text:span text:style-name="a2083" text:class-names=""/>
            </text:p>
          </draw:text-box>
          <svg:title/>
          <svg:desc/>
        </draw:frame>
        <draw:custom-shape svg:x="2.97628in" svg:y="3.28825in" svg:width="0.33974in" svg:height="0.51535in" draw:id="id745" draw:style-name="a2088" draw:name="Down Arrow 17">
          <svg:title/>
          <svg:desc/>
          <text:p text:style-name="a2087" text:class-names="" text:cond-style-name="" text:id="id744">
            <text:span text:style-name="a2086"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x="2.97628in" svg:y="4.62746in" svg:width="0.74679in" svg:height="0.98136in" draw:id="id747" draw:style-name="a2091" draw:name="Down Arrow 18">
          <svg:title/>
          <svg:desc/>
          <text:p text:style-name="a2090" text:class-names="" text:cond-style-name="" text:id="id746">
            <text:span text:style-name="a208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3381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custom-shape svg:width="0.74679in" svg:height="0.98136in" draw:id="id749" draw:style-name="a2094" draw:transform="translate(-0.37339in -0.49068in) rotate(-4.71239) translate(6.63675in 4.12722in)" draw:name="Down Arrow 19">
          <svg:title/>
          <svg:desc/>
          <text:p text:style-name="a2093" text:class-names="" text:cond-style-name="" text:id="id748">
            <text:span text:style-name="a2092"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3381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751" draw:style-name="a2097" draw:name="TextBox 20" svg:x="7.12743in" svg:y="5.29854in" svg:width="4.76154in" svg:height="0.43757in">
          <draw:text-box>
            <text:p text:style-name="a2096" text:class-names="" text:cond-style-name="" text:id="id750">
              <text:span text:style-name="a2095" text:class-names="">Ενεργοποίηση MSNPs με «nanovalves»</text:span>
            </text:p>
          </draw:text-box>
          <svg:title/>
          <svg:desc/>
        </draw:frame>
        <draw:frame draw:id="id753" draw:style-name="a2108" draw:name="TextBox 21" svg:x="6.66666in" svg:y="6.38926in" svg:width="6.20148in" svg:height="1.11074in">
          <draw:text-box>
            <text:p text:style-name="a2107" text:class-names="" text:cond-style-name="" text:id="id752">
              <text:span text:style-name="a2098" text:class-names="">I</text:span>
              <text:span text:style-name="a2099" text:class-names="">
                n
                <text:s text:c="1"/>
              </text:span>
              <text:span text:style-name="a2100" text:class-names="">V</text:span>
              <text:span text:style-name="a2101" text:class-names="">
                itro και
                <text:s text:c="1"/>
              </text:span>
              <text:span text:style-name="a2102" text:class-names="">I</text:span>
              <text:span text:style-name="a2103" text:class-names="">
                n
                <text:s text:c="1"/>
              </text:span>
              <text:span text:style-name="a2104" text:class-names="">V</text:span>
              <text:span text:style-name="a2105" text:class-names="">ivo Αυτόνομη Παροχή Ισχυρών Αντικαρκινικών Φαρμάκων Εντός Ζώντων Κυττάρων Όγκου</text:span>
              <text:span text:style-name="a2106" text:class-names=""/>
            </text:p>
          </draw:text-box>
          <svg:title/>
          <svg:desc/>
        </draw:frame>
        <draw:custom-shape svg:x="9.11104in" svg:y="5.62233in" svg:width="0.74679in" svg:height="0.98136in" draw:id="id755" draw:style-name="a2111" draw:name="Down Arrow 22">
          <svg:title/>
          <svg:desc/>
          <text:p text:style-name="a2110" text:class-names="" text:cond-style-name="" text:id="id754">
            <text:span text:style-name="a2109"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3381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73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29"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2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4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3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4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2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3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3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4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2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3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4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4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51"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5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53" smil:attributeName="visibility" smil:to="visible" smil:begin="0.0s" smil:dur="0.00100000004749745s" smil:fill="hold"/>
                </anim:par>
              </anim:par>
            </anim:par>
          </anim:seq>
        </anim:par>
      </draw:page>
      <draw:page draw:name="Slide21" draw:style-name="a2112" draw:master-page-name="Master1-Layout7-blank-Blank" presentation:presentation-page-layout-name="Master1-PPL7" draw:id="Slide-276">
        <draw:custom-shape svg:x="2.36923in" svg:y="5.32308in" svg:width="8.92308in" svg:height="1.36923in" draw:id="id757" draw:style-name="a2115" draw:name="Rectangle 11">
          <svg:title/>
          <svg:desc/>
          <text:p text:style-name="a2114" text:class-names="" text:cond-style-name="" text:id="id756">
            <text:span text:style-name="a2113" text:class-names=""/>
          </text:p>
          <draw:enhanced-geometry xmlns:dr3d="urn:oasis:names:tc:opendocument:xmlns:dr3d:1.0" draw:type="non-primitive" svg:viewBox="0 0 21600 21600" draw:enhanced-path="M 0 0 L 21600 0 21600 21600 0 21600 Z N"/>
        </draw:custom-shape>
        <draw:custom-shape svg:x="0in" svg:y="0in" svg:width="13.33333in" svg:height="0.61429in" draw:id="id758" draw:style-name="a2119" draw:name="Rectangle 8">
          <svg:title/>
          <svg:desc/>
          <text:p text:style-name="a2118" text:class-names="" text:cond-style-name="">
            <text:span text:style-name="a2116" text:class-names="">Συμπεράσματα</text:span>
            <text:span text:style-name="a2117" text:class-names=""/>
          </text:p>
          <draw:enhanced-geometry xmlns:dr3d="urn:oasis:names:tc:opendocument:xmlns:dr3d:1.0" draw:type="non-primitive" svg:viewBox="0 0 21600 21600" draw:enhanced-path="M 0 0 L 21600 0 21600 21600 0 21600 Z N"/>
        </draw:custom-shape>
        <draw:frame draw:id="id760" draw:style-name="a2122" draw:name="TextBox 2" svg:x="0in" svg:y="1.75385in" svg:width="7.61539in" svg:height="0.43757in">
          <draw:text-box>
            <text:p text:style-name="a2121" text:class-names="" text:cond-style-name="" text:id="id759">
              <text:span text:style-name="a2120" text:class-names="">Ασυνήθιστες Ιδιότητες Λόγω Παρουσίας Μηχανικών Δεσμών</text:span>
            </text:p>
          </draw:text-box>
          <svg:title/>
          <svg:desc/>
        </draw:frame>
        <draw:frame draw:id="id761" draw:style-name="a2125" draw:name="TextBox 3" svg:x="0in" svg:y="0.87387in" svg:width="5.23077in" svg:height="0.43757in">
          <draw:text-box>
            <text:p text:style-name="a2124" text:class-names="" text:cond-style-name="">
              <text:span text:style-name="a2123" text:class-names="">«Ανεξερεύνητα» Υπερμοριακά Συστήματα</text:span>
            </text:p>
          </draw:text-box>
          <svg:title/>
          <svg:desc/>
        </draw:frame>
        <draw:custom-shape svg:x="2.44551in" svg:y="1.27497in" svg:width="0.33974in" svg:height="0.51535in" draw:id="id763" draw:style-name="a2128" draw:name="Down Arrow 17">
          <svg:title/>
          <svg:desc/>
          <text:p text:style-name="a2127" text:class-names="" text:cond-style-name="" text:id="id762">
            <text:span text:style-name="a2126"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765" draw:style-name="a2131" draw:name="TextBox 5" svg:x="0.46154in" svg:y="2.63382in" svg:width="5.13846in" svg:height="0.77415in">
          <draw:text-box>
            <text:p text:style-name="a2130" text:class-names="" text:cond-style-name="" text:id="id764">
              <text:span text:style-name="a2129" text:class-names="">Μεγάλη Προοπτική για Δημιουργία Νέων Γενεών Κατενανίων και Ροταξανίων</text:span>
            </text:p>
          </draw:text-box>
          <svg:title/>
          <svg:desc/>
        </draw:frame>
        <draw:frame draw:id="id767" draw:style-name="a2134" draw:name="TextBox 6" svg:x="0.85448in" svg:y="3.92332in" svg:width="3.86154in" svg:height="0.77415in">
          <draw:text-box>
            <text:p text:style-name="a2133" text:class-names="" text:cond-style-name="" text:id="id766">
              <text:span text:style-name="a2132" text:class-names="">
                Ανταγωνισμός Ηδη Υπάρχοντων 
                <text:s text:c="1"/>
                Μοριακών Συστημάτων
                <text:s text:c="1"/>
              </text:span>
            </text:p>
          </draw:text-box>
          <svg:title/>
          <svg:desc/>
        </draw:frame>
        <draw:custom-shape svg:x="2.44551in" svg:y="3.40797in" svg:width="0.33974in" svg:height="0.51535in" draw:id="id769" draw:style-name="a2137" draw:name="Down Arrow 17">
          <svg:title/>
          <svg:desc/>
          <text:p text:style-name="a2136" text:class-names="" text:cond-style-name="" text:id="id768">
            <text:span text:style-name="a2135" text:class-names=""/>
          </text:p>
          <draw:enhanced-geometry xmlns:dr3d="urn:oasis:names:tc:opendocument:xmlns:dr3d:1.0" draw:type="non-primitive" svg:viewBox="0 0 21600 21600" draw:enhanced-path="M ?f12 ?f8 L ?f12 ?f13 ?f8 ?f13 ?f10 ?f9 ?f9 ?f13 ?f15 ?f13 ?f15 ?f8 Z N" draw:text-areas="?f12 ?f20 ?f15 ?f23" draw:glue-points="?f20 ?f13 ?f21 ?f13" draw:glue-point-leaving-directions="-270, -90" draw:modifiers="14480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1"/>
            <draw:equation draw:name="f13" draw:formula="$0"/>
            <draw:equation draw:name="f14" draw:formula="?f11 / 21600"/>
            <draw:equation draw:name="f15" draw:formula="21600 - ?f12"/>
            <draw:equation draw:name="f16" draw:formula="21600 - ?f13"/>
            <draw:equation draw:name="f17" draw:formula="0 * ?f14"/>
            <draw:equation draw:name="f18" draw:formula="21600 * ?f14"/>
            <draw:equation draw:name="f19" draw:formula="?f16 * ?f12"/>
            <draw:equation draw:name="f20" draw:formula="?f17 / ?f14"/>
            <draw:equation draw:name="f21" draw:formula="?f18 / ?f14"/>
            <draw:equation draw:name="f22" draw:formula="?f19 / 10800"/>
            <draw:equation draw:name="f23" draw:formula="?f13 + ?f22"/>
            <draw:equation draw:name="f24" draw:formula="$1 / ?f6"/>
            <draw:equation draw:name="f25" draw:formula="$0 / ?f7"/>
            <draw:handle draw:handle-position="$1 $0" draw:handle-range-x-minimum="0" draw:handle-range-x-maximum="10800" draw:handle-range-y-minimum="0" draw:handle-range-y-maximum="21600"/>
          </draw:enhanced-geometry>
        </draw:custom-shape>
        <draw:frame draw:id="id771" draw:style-name="a2142" draw:name="TextBox 8" svg:x="2.36923in" svg:y="5.52189in" svg:width="8.92308in" svg:height="0.43757in">
          <draw:text-box>
            <text:p text:style-name="a2141" text:class-names="" text:cond-style-name="" text:id="id770">
              <text:span text:style-name="a2138" text:class-names="">
                MSNPs Επικαλυμμένα με «nanovalves» Στηριζόμενα σε
                <text:s text:c="1"/>
              </text:span>
              <text:span text:style-name="a2139" text:class-names="">Ligands</text:span>
              <text:span text:style-name="a2140" text:class-names="">
                <text:s text:c="1"/>
                Στόχευσης
              </text:span>
            </text:p>
          </draw:text-box>
          <svg:title/>
          <svg:desc/>
        </draw:frame>
        <draw:frame draw:id="id773" draw:style-name="a2146" draw:name="TextBox 9" svg:x="0.1391in" svg:y="5.74068in" svg:width="1.98398in" svg:height="0.50488in">
          <draw:text-box>
            <text:p text:style-name="a2145" text:class-names="" text:cond-style-name="" text:id="id772">
              <text:span text:style-name="a2143" text:class-names="">Zhao</text:span>
              <text:span text:style-name="a2144" text:class-names=""/>
            </text:p>
          </draw:text-box>
          <svg:title/>
          <svg:desc/>
        </draw:frame>
        <draw:frame draw:id="id775" draw:style-name="a2150" draw:name="TextBox 10" svg:x="2.36923in" svg:y="6.00026in" svg:width="7.04615in" svg:height="0.43757in">
          <draw:text-box>
            <text:p text:style-name="a2149" text:class-names="" text:cond-style-name="" text:id="id774">
              <text:span text:style-name="a2147" text:class-names="">Επιλεκτική Αναγνώριση των Κακοήθων Κυτταρων in vivo</text:span>
              <text:span text:style-name="a2148" text:class-names=""/>
            </text:p>
          </draw:text-box>
          <svg:title/>
          <svg:desc/>
        </draw:frame>
        <draw:custom-shape svg:x="1.24615in" svg:y="5.74068in" svg:width="1.19936in" svg:height="0.50488in" draw:id="id777" draw:style-name="a2153" draw:name="Right Arrow 12">
          <svg:title/>
          <svg:desc/>
          <text:p text:style-name="a2152" text:class-names="" text:cond-style-name="" text:id="id776">
            <text:span text:style-name="a2151" text:class-names=""/>
          </text:p>
          <draw:enhanced-geometry xmlns:dr3d="urn:oasis:names:tc:opendocument:xmlns:dr3d:1.0" draw:type="non-primitive" svg:viewBox="0 0 21600 21600" draw:enhanced-path="M ?f8 ?f13 L ?f12 ?f13 ?f12 ?f8 ?f9 ?f10 ?f12 ?f9 ?f12 ?f15 ?f8 ?f15 Z N" draw:text-areas="?f20 ?f13 ?f23 ?f15" draw:glue-points="?f12 ?f20 ?f12 ?f21" draw:glue-point-leaving-directions="-0, 180" draw:modifiers="17054 5400">
            <draw:equation draw:name="f0" draw:formula="left"/>
            <draw:equation draw:name="f1" draw:formula="right"/>
            <draw:equation draw:name="f2" draw:formula="top"/>
            <draw:equation draw:name="f3" draw:formula="bottom"/>
            <draw:equation draw:name="f4" draw:formula="?f3 - ?f2"/>
            <draw:equation draw:name="f5" draw:formula="?f1 - ?f0"/>
            <draw:equation draw:name="f6" draw:formula="?f5 / 21600"/>
            <draw:equation draw:name="f7" draw:formula="?f4 / 21600"/>
            <draw:equation draw:name="f8" draw:formula="0"/>
            <draw:equation draw:name="f9" draw:formula="21600"/>
            <draw:equation draw:name="f10" draw:formula="10800"/>
            <draw:equation draw:name="f11" draw:formula="?f9 - ?f8"/>
            <draw:equation draw:name="f12" draw:formula="$0"/>
            <draw:equation draw:name="f13" draw:formula="$1"/>
            <draw:equation draw:name="f14" draw:formula="?f11 / 21600"/>
            <draw:equation draw:name="f15" draw:formula="21600 - ?f13"/>
            <draw:equation draw:name="f16" draw:formula="21600 - ?f12"/>
            <draw:equation draw:name="f17" draw:formula="0 * ?f14"/>
            <draw:equation draw:name="f18" draw:formula="21600 * ?f14"/>
            <draw:equation draw:name="f19" draw:formula="?f16 * ?f13"/>
            <draw:equation draw:name="f20" draw:formula="?f17 / ?f14"/>
            <draw:equation draw:name="f21" draw:formula="?f18 / ?f14"/>
            <draw:equation draw:name="f22" draw:formula="?f19 / 10800"/>
            <draw:equation draw:name="f23" draw:formula="?f12 + ?f22"/>
            <draw:equation draw:name="f24" draw:formula="$0 / ?f6"/>
            <draw:equation draw:name="f25" draw:formula="$1 / ?f7"/>
            <draw:handle draw:handle-position="$0 $1" draw:handle-range-x-minimum="0" draw:handle-range-x-maximum="21600" draw:handle-range-y-minimum="0" draw:handle-range-y-maximum="10800"/>
          </draw:enhanced-geometry>
        </draw:custom-shape>
        <anim:par xmlns:anim="urn:oasis:names:tc:opendocument:xmlns:animation:1.0" presentation:node-type="timing-root">
          <anim:seq presentation:node-type="main-sequence" smil:dur="indefinite">
            <anim:par smil:begin="indefinite" smil:fill="hold">
              <anim:par smil:begin="0.0s" smil:fill="hold">
                <anim:par presentation:node-type="on-click" presentation:preset-id="1" presentation:preset-sub-type="0" presentation:preset-class="entrance" presentation:group-id="0" smil:begin="0.0s" smil:fill="hold">
                  <anim:set smil:targetElement="id763"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60"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65"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69"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67"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73" smil:attributeName="visibility" smil:to="visible" smil:begin="0.0s" smil:dur="0.00100000004749745s" smil:fill="hold"/>
                </anim:par>
              </anim:par>
            </anim:par>
            <anim:par smil:begin="indefinite" smil:fill="hold">
              <anim:par smil:begin="0.0s" smil:fill="hold">
                <anim:par presentation:node-type="on-click" presentation:preset-id="1" presentation:preset-sub-type="0" presentation:preset-class="entrance" presentation:group-id="0" smil:begin="0.0s" smil:fill="hold">
                  <anim:set smil:targetElement="id757"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71"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75" smil:attributeName="visibility" smil:to="visible" smil:begin="0.0s" smil:dur="0.00100000004749745s" smil:fill="hold"/>
                </anim:par>
                <anim:par presentation:node-type="with-previous" presentation:preset-id="1" presentation:preset-sub-type="0" presentation:preset-class="entrance" presentation:group-id="0" smil:begin="0.0s" smil:fill="hold">
                  <anim:set smil:targetElement="id777" smil:attributeName="visibility" smil:to="visible" smil:begin="0.0s" smil:dur="0.00100000004749745s" smil:fill="hold"/>
                </anim:par>
              </anim:par>
            </anim:par>
          </anim:seq>
        </anim:par>
      </draw:page>
      <draw:page draw:name="Slide22" draw:style-name="a2154" draw:master-page-name="Master1-Layout7-blank-Blank" presentation:presentation-page-layout-name="Master1-PPL7" draw:id="Slide-277">
        <draw:custom-shape svg:x="0in" svg:y="0in" svg:width="1.90769in" svg:height="7.5in" draw:id="id778" draw:style-name="a2157" draw:name="Rectangle 2">
          <svg:title/>
          <svg:desc/>
          <text:p text:style-name="a2156" text:class-names="" text:cond-style-name="">
            <text:span text:style-name="a2155" text:class-names=""/>
          </text:p>
          <draw:enhanced-geometry xmlns:dr3d="urn:oasis:names:tc:opendocument:xmlns:dr3d:1.0" draw:type="non-primitive" svg:viewBox="0 0 21600 21600" draw:enhanced-path="M 0 0 L 21600 0 21600 21600 0 21600 Z N"/>
        </draw:custom-shape>
        <draw:frame draw:id="id779" draw:style-name="a2158" draw:name="Picture 1" svg:x="0.03678in" svg:y="0in" svg:width="10.68109in" svg:height="8.54487in" style:rel-width="scale" style:rel-height="scale">
          <draw:image xlink:href="media/image19.jpg" xlink:type="simple" xlink:show="embed" xlink:actuate="onLoad"/>
          <svg:title/>
          <svg:desc/>
        </draw:frame>
        <draw:custom-shape svg:x="11.42564in" svg:y="0in" svg:width="1.90769in" svg:height="7.5in" draw:id="id780" draw:style-name="a2161" draw:name="Rectangle 3">
          <svg:title/>
          <svg:desc/>
          <text:p text:style-name="a2160" text:class-names="" text:cond-style-name="">
            <text:span text:style-name="a2159" text:class-names=""/>
          </text:p>
          <draw:enhanced-geometry xmlns:dr3d="urn:oasis:names:tc:opendocument:xmlns:dr3d:1.0" draw:type="non-primitive" svg:viewBox="0 0 21600 21600" draw:enhanced-path="M 0 0 L 21600 0 21600 21600 0 21600 Z N"/>
        </draw:custom-shape>
        <draw:custom-shape svg:x="10.35381in" svg:y="0in" svg:width="1.90769in" svg:height="7.5in" draw:id="id781" draw:style-name="a2164" draw:name="Rectangle 5">
          <svg:title/>
          <svg:desc/>
          <text:p text:style-name="a2163" text:class-names="" text:cond-style-name="">
            <text:span text:style-name="a2162" text:class-names=""/>
          </text:p>
          <draw:enhanced-geometry xmlns:dr3d="urn:oasis:names:tc:opendocument:xmlns:dr3d:1.0" draw:type="non-primitive" svg:viewBox="0 0 21600 21600" draw:enhanced-path="M 0 0 L 21600 0 21600 21600 0 21600 Z N"/>
        </draw:custom-shape>
        <draw:custom-shape svg:width="4.66154in" svg:height="2.61538in" draw:id="id782" draw:style-name="a2167" draw:transform="translate(-2.33077in -1.30769in) rotate(-0.35148) translate(10.67941in 1.36923in)" draw:name="Cloud Callout 4">
          <svg:title/>
          <svg:desc/>
          <text:p text:style-name="a2166" text:class-names="" text:cond-style-name="">
            <text:span text:style-name="a2165" text:class-names=""/>
          </text:p>
          <draw:enhanced-geometry xmlns:dr3d="urn:oasis:names:tc:opendocument:xmlns:dr3d:1.0" draw:type="non-primitive" svg:viewBox="0 0 21600 21600" draw:enhanced-path="M ?f15 ?f16 C ?f17 ?f18 ?f19 ?f20 ?f21 ?f20 ?f22 ?f23 ?f24 ?f25 ?f26 ?f27 ?f28 ?f29 ?f30 ?f31 ?f32 ?f31 ?f33 ?f34 ?f35 ?f36 ?f37 ?f38 ?f39 ?f40 ?f41 ?f12 ?f42 ?f12 ?f43 ?f12 ?f44 ?f45 ?f46 ?f47 ?f48 ?f49 ?f50 ?f12 ?f51 ?f12 ?f52 ?f12 ?f53 ?f54 ?f55 ?f56 ?f57 ?f58 ?f59 ?f60 ?f59 ?f61 ?f59 ?f62 ?f63 ?f64 ?f65 ?f66 ?f67 ?f68 ?f13 ?f69 ?f13 ?f70 ?f13 ?f71 ?f72 ?f73 ?f74 ?f75 ?f74 ?f76 ?f77 ?f78 ?f79 ?f78 ?f80 ?f78 ?f81 ?f82 ?f83 ?f84 ?f85 ?f57 ?f86 ?f13 ?f87 ?f13 ?f88 ?f13 ?f89 ?f90 ?f91 ?f92 ?f93 ?f94 ?f95 ?f96 ?f97 ?f96 ?f98 ?f96 ?f99 ?f100 ?f101 ?f102 ?f103 ?f104 ?f105 ?f106 ?f105 ?f107 ?f105 ?f108 ?f34 ?f109 ?f110 ?f111 ?f112 ?f113 ?f12 ?f37 ?f12 ?f114 ?f12 ?f115 ?f116 ?f117 ?f15 ?f16 Z N F M ?f15 ?f16 C ?f23 ?f118 ?f119 ?f120 ?f121 ?f122 N F M ?f26 ?f27 C ?f64 ?f123 ?f124 ?f125 ?f126 ?f127 N F M ?f37 ?f38 C ?f128 ?f129 ?f130 ?f131 ?f132 ?f133 N F M ?f46 ?f47 C ?f134 ?f135 ?f136 ?f137 ?f138 ?f139 N F M ?f55 ?f56 C ?f140 ?f141 ?f142 ?f143 ?f144 ?f145 N F M ?f65 ?f66 C ?f146 ?f147 ?f148 ?f149 ?f150 ?f151 N F M ?f152 ?f75 C ?f153 ?f154 ?f155 ?f156 ?f157 ?f158 N F M ?f83 ?f84 C ?f159 ?f160 ?f161 ?f162 ?f163 ?f164 N F M ?f165 ?f92 C ?f166 ?f167 ?f168 ?f169 ?f170 ?f171 N F M ?f101 ?f102 C ?f172 ?f104 ?f173 ?f174 ?f175 ?f176 N F M ?f110 ?f111 C ?f135 ?f177 ?f178 ?f179 ?f180 ?f181 N M ?f302 ?f303 A ?f347 ?f348 ?f349 ?f350 ?f302 ?f303 ?f344 ?f346  W ?f351 ?f352 ?f353 ?f354 ?f302 ?f303 ?f344 ?f346 Z N M ?f304 ?f305 A ?f375 ?f376 ?f377 ?f378 ?f304 ?f305 ?f372 ?f374  W ?f379 ?f380 ?f381 ?f382 ?f304 ?f305 ?f372 ?f374 Z N M ?f280 ?f281 A ?f403 ?f404 ?f405 ?f406 ?f280 ?f281 ?f400 ?f402  W ?f407 ?f408 ?f409 ?f410 ?f280 ?f281 ?f400 ?f402 Z N" draw:text-areas="?f219 ?f221 ?f220 ?f222" draw:glue-points="?f216 ?f217 ?f217 ?f218 ?f218 ?f217 ?f217 ?f216 ?f194 ?f195" draw:glue-point-leaving-directions="-270, 180, -90, -0, -212" draw:modifiers="6300 24300">
            <draw:equation draw:name="f0" draw:formula="10800000"/>
            <draw:equation draw:name="f1" draw:formula="5400000"/>
            <draw:equation draw:name="f2" draw:formula="left"/>
            <draw:equation draw:name="f3" draw:formula="right"/>
            <draw:equation draw:name="f4" draw:formula="top"/>
            <draw:equation draw:name="f5" draw:formula="bottom"/>
            <draw:equation draw:name="f6" draw:formula="?f5 - ?f4"/>
            <draw:equation draw:name="f7" draw:formula="?f3 - ?f2"/>
            <draw:equation draw:name="f8" draw:formula="5419351 / 1725033"/>
            <draw:equation draw:name="f9" draw:formula="180"/>
            <draw:equation draw:name="f10" draw:formula="?f7 / 21600"/>
            <draw:equation draw:name="f11" draw:formula="?f6 / 21600"/>
            <draw:equation draw:name="f12" draw:formula="0"/>
            <draw:equation draw:name="f13" draw:formula="21600"/>
            <draw:equation draw:name="f14" draw:formula="2147483647"/>
            <draw:equation draw:name="f15" draw:formula="1930"/>
            <draw:equation draw:name="f16" draw:formula="7160"/>
            <draw:equation draw:name="f17" draw:formula="1530"/>
            <draw:equation draw:name="f18" draw:formula="4490"/>
            <draw:equation draw:name="f19" draw:formula="3400"/>
            <draw:equation draw:name="f20" draw:formula="1970"/>
            <draw:equation draw:name="f21" draw:formula="5270"/>
            <draw:equation draw:name="f22" draw:formula="5860"/>
            <draw:equation draw:name="f23" draw:formula="1950"/>
            <draw:equation draw:name="f24" draw:formula="6470"/>
            <draw:equation draw:name="f25" draw:formula="2210"/>
            <draw:equation draw:name="f26" draw:formula="6970"/>
            <draw:equation draw:name="f27" draw:formula="2600"/>
            <draw:equation draw:name="f28" draw:formula="7450"/>
            <draw:equation draw:name="f29" draw:formula="1390"/>
            <draw:equation draw:name="f30" draw:formula="8340"/>
            <draw:equation draw:name="f31" draw:formula="650"/>
            <draw:equation draw:name="f32" draw:formula="9340"/>
            <draw:equation draw:name="f33" draw:formula="10004"/>
            <draw:equation draw:name="f34" draw:formula="690"/>
            <draw:equation draw:name="f35" draw:formula="10710"/>
            <draw:equation draw:name="f36" draw:formula="1050"/>
            <draw:equation draw:name="f37" draw:formula="11210"/>
            <draw:equation draw:name="f38" draw:formula="1700"/>
            <draw:equation draw:name="f39" draw:formula="11570"/>
            <draw:equation draw:name="f40" draw:formula="630"/>
            <draw:equation draw:name="f41" draw:formula="12330"/>
            <draw:equation draw:name="f42" draw:formula="13150"/>
            <draw:equation draw:name="f43" draw:formula="13840"/>
            <draw:equation draw:name="f44" draw:formula="14470"/>
            <draw:equation draw:name="f45" draw:formula="460"/>
            <draw:equation draw:name="f46" draw:formula="14870"/>
            <draw:equation draw:name="f47" draw:formula="1160"/>
            <draw:equation draw:name="f48" draw:formula="15330"/>
            <draw:equation draw:name="f49" draw:formula="440"/>
            <draw:equation draw:name="f50" draw:formula="16020"/>
            <draw:equation draw:name="f51" draw:formula="16740"/>
            <draw:equation draw:name="f52" draw:formula="17910"/>
            <draw:equation draw:name="f53" draw:formula="18900"/>
            <draw:equation draw:name="f54" draw:formula="1130"/>
            <draw:equation draw:name="f55" draw:formula="19110"/>
            <draw:equation draw:name="f56" draw:formula="2710"/>
            <draw:equation draw:name="f57" draw:formula="20240"/>
            <draw:equation draw:name="f58" draw:formula="3150"/>
            <draw:equation draw:name="f59" draw:formula="21060"/>
            <draw:equation draw:name="f60" draw:formula="4580"/>
            <draw:equation draw:name="f61" draw:formula="6220"/>
            <draw:equation draw:name="f62" draw:formula="6720"/>
            <draw:equation draw:name="f63" draw:formula="21000"/>
            <draw:equation draw:name="f64" draw:formula="7200"/>
            <draw:equation draw:name="f65" draw:formula="20830"/>
            <draw:equation draw:name="f66" draw:formula="7660"/>
            <draw:equation draw:name="f67" draw:formula="21310"/>
            <draw:equation draw:name="f68" draw:formula="8460"/>
            <draw:equation draw:name="f69" draw:formula="9450"/>
            <draw:equation draw:name="f70" draw:formula="10460"/>
            <draw:equation draw:name="f71" draw:formula="12750"/>
            <draw:equation draw:name="f72" draw:formula="20310"/>
            <draw:equation draw:name="f73" draw:formula="14680"/>
            <draw:equation draw:name="f74" draw:formula="18650"/>
            <draw:equation draw:name="f75" draw:formula="15010"/>
            <draw:equation draw:name="f76" draw:formula="17200"/>
            <draw:equation draw:name="f77" draw:formula="17370"/>
            <draw:equation draw:name="f78" draw:formula="18920"/>
            <draw:equation draw:name="f79" draw:formula="15770"/>
            <draw:equation draw:name="f80" draw:formula="15220"/>
            <draw:equation draw:name="f81" draw:formula="14700"/>
            <draw:equation draw:name="f82" draw:formula="18710"/>
            <draw:equation draw:name="f83" draw:formula="14240"/>
            <draw:equation draw:name="f84" draw:formula="18310"/>
            <draw:equation draw:name="f85" draw:formula="13820"/>
            <draw:equation draw:name="f86" draw:formula="12490"/>
            <draw:equation draw:name="f87" draw:formula="11000"/>
            <draw:equation draw:name="f88" draw:formula="9890"/>
            <draw:equation draw:name="f89" draw:formula="8840"/>
            <draw:equation draw:name="f90" draw:formula="20790"/>
            <draw:equation draw:name="f91" draw:formula="8210"/>
            <draw:equation draw:name="f92" draw:formula="19510"/>
            <draw:equation draw:name="f93" draw:formula="7620"/>
            <draw:equation draw:name="f94" draw:formula="20000"/>
            <draw:equation draw:name="f95" draw:formula="7930"/>
            <draw:equation draw:name="f96" draw:formula="20290"/>
            <draw:equation draw:name="f97" draw:formula="6240"/>
            <draw:equation draw:name="f98" draw:formula="4850"/>
            <draw:equation draw:name="f99" draw:formula="3570"/>
            <draw:equation draw:name="f100" draw:formula="19280"/>
            <draw:equation draw:name="f101" draw:formula="2900"/>
            <draw:equation draw:name="f102" draw:formula="17640"/>
            <draw:equation draw:name="f103" draw:formula="1300"/>
            <draw:equation draw:name="f104" draw:formula="17600"/>
            <draw:equation draw:name="f105" draw:formula="480"/>
            <draw:equation draw:name="f106" draw:formula="16300"/>
            <draw:equation draw:name="f107" draw:formula="14660"/>
            <draw:equation draw:name="f108" draw:formula="13900"/>
            <draw:equation draw:name="f109" draw:formula="13210"/>
            <draw:equation draw:name="f110" draw:formula="1070"/>
            <draw:equation draw:name="f111" draw:formula="12640"/>
            <draw:equation draw:name="f112" draw:formula="380"/>
            <draw:equation draw:name="f113" draw:formula="12160"/>
            <draw:equation draw:name="f114" draw:formula="10120"/>
            <draw:equation draw:name="f115" draw:formula="8590"/>
            <draw:equation draw:name="f116" draw:formula="840"/>
            <draw:equation draw:name="f117" draw:formula="7330"/>
            <draw:equation draw:name="f118" draw:formula="7410"/>
            <draw:equation draw:name="f119" draw:formula="2040"/>
            <draw:equation draw:name="f120" draw:formula="7690"/>
            <draw:equation draw:name="f121" draw:formula="2090"/>
            <draw:equation draw:name="f122" draw:formula="7920"/>
            <draw:equation draw:name="f123" draw:formula="2790"/>
            <draw:equation draw:name="f124" draw:formula="7480"/>
            <draw:equation draw:name="f125" draw:formula="3050"/>
            <draw:equation draw:name="f126" draw:formula="7670"/>
            <draw:equation draw:name="f127" draw:formula="3310"/>
            <draw:equation draw:name="f128" draw:formula="11130"/>
            <draw:equation draw:name="f129" draw:formula="1910"/>
            <draw:equation draw:name="f130" draw:formula="11080"/>
            <draw:equation draw:name="f131" draw:formula="2160"/>
            <draw:equation draw:name="f132" draw:formula="11030"/>
            <draw:equation draw:name="f133" draw:formula="2400"/>
            <draw:equation draw:name="f134" draw:formula="14720"/>
            <draw:equation draw:name="f135" draw:formula="1400"/>
            <draw:equation draw:name="f136" draw:formula="14640"/>
            <draw:equation draw:name="f137" draw:formula="1720"/>
            <draw:equation draw:name="f138" draw:formula="14540"/>
            <draw:equation draw:name="f139" draw:formula="2010"/>
            <draw:equation draw:name="f140" draw:formula="19130"/>
            <draw:equation draw:name="f141" draw:formula="2890"/>
            <draw:equation draw:name="f142" draw:formula="19230"/>
            <draw:equation draw:name="f143" draw:formula="3290"/>
            <draw:equation draw:name="f144" draw:formula="19190"/>
            <draw:equation draw:name="f145" draw:formula="3380"/>
            <draw:equation draw:name="f146" draw:formula="20660"/>
            <draw:equation draw:name="f147" draw:formula="8170"/>
            <draw:equation draw:name="f148" draw:formula="20430"/>
            <draw:equation draw:name="f149" draw:formula="8620"/>
            <draw:equation draw:name="f150" draw:formula="20110"/>
            <draw:equation draw:name="f151" draw:formula="8990"/>
            <draw:equation draw:name="f152" draw:formula="18660"/>
            <draw:equation draw:name="f153" draw:formula="18740"/>
            <draw:equation draw:name="f154" draw:formula="14200"/>
            <draw:equation draw:name="f155" draw:formula="18280"/>
            <draw:equation draw:name="f156" draw:formula="12200"/>
            <draw:equation draw:name="f157" draw:formula="17000"/>
            <draw:equation draw:name="f158" draw:formula="11450"/>
            <draw:equation draw:name="f159" draw:formula="14320"/>
            <draw:equation draw:name="f160" draw:formula="17980"/>
            <draw:equation draw:name="f161" draw:formula="14350"/>
            <draw:equation draw:name="f162" draw:formula="17680"/>
            <draw:equation draw:name="f163" draw:formula="14370"/>
            <draw:equation draw:name="f164" draw:formula="17360"/>
            <draw:equation draw:name="f165" draw:formula="8220"/>
            <draw:equation draw:name="f166" draw:formula="8060"/>
            <draw:equation draw:name="f167" draw:formula="19250"/>
            <draw:equation draw:name="f168" draw:formula="7960"/>
            <draw:equation draw:name="f169" draw:formula="18950"/>
            <draw:equation draw:name="f170" draw:formula="7860"/>
            <draw:equation draw:name="f171" draw:formula="18640"/>
            <draw:equation draw:name="f172" draw:formula="3090"/>
            <draw:equation draw:name="f173" draw:formula="3280"/>
            <draw:equation draw:name="f174" draw:formula="17540"/>
            <draw:equation draw:name="f175" draw:formula="3460"/>
            <draw:equation draw:name="f176" draw:formula="17450"/>
            <draw:equation draw:name="f177" draw:formula="12900"/>
            <draw:equation draw:name="f178" draw:formula="1780"/>
            <draw:equation draw:name="f179" draw:formula="13130"/>
            <draw:equation draw:name="f180" draw:formula="2330"/>
            <draw:equation draw:name="f181" draw:formula="13040"/>
            <draw:equation draw:name="f182" draw:formula="1800 * 1800"/>
            <draw:equation draw:name="f183" draw:formula="0 - 23592960"/>
            <draw:equation draw:name="f184" draw:formula="1800"/>
            <draw:equation draw:name="f185" draw:formula="1200 * 1200"/>
            <draw:equation draw:name="f186" draw:formula="1200"/>
            <draw:equation draw:name="f187" draw:formula="700 * 700"/>
            <draw:equation draw:name="f188" draw:formula="700"/>
            <draw:equation draw:name="f189" draw:formula="-2147483647"/>
            <draw:equation draw:name="f190" draw:formula="0 * ?f8"/>
            <draw:equation draw:name="f191" draw:formula="?f12 * ?f0"/>
            <draw:equation draw:name="f192" draw:formula="?f183 * ?f0"/>
            <draw:equation draw:name="f193" draw:formula="?f13 - ?f12"/>
            <draw:equation draw:name="f194" draw:formula="$0"/>
            <draw:equation draw:name="f195" draw:formula="$1"/>
            <draw:equation draw:name="f196" draw:formula="?f190 / ?f9"/>
            <draw:equation draw:name="f197" draw:formula="?f191 / ?f9"/>
            <draw:equation draw:name="f198" draw:formula="?f192 / ?f9"/>
            <draw:equation draw:name="f199" draw:formula="?f193 / 21600"/>
            <draw:equation draw:name="f200" draw:formula="?f194 - 10800"/>
            <draw:equation draw:name="f201" draw:formula="?f195 - 10800"/>
            <draw:equation draw:name="f202" draw:formula="0 - ?f196"/>
            <draw:equation draw:name="f203" draw:formula="?f197 - ?f1"/>
            <draw:equation draw:name="f204" draw:formula="?f198 - ?f1"/>
            <draw:equation draw:name="f205" draw:formula="3000 * ?f199"/>
            <draw:equation draw:name="f206" draw:formula="17110 * ?f199"/>
            <draw:equation draw:name="f207" draw:formula="17330 * ?f199"/>
            <draw:equation draw:name="f208" draw:formula="3320 * ?f199"/>
            <draw:equation draw:name="f209" draw:formula="0 * ?f199"/>
            <draw:equation draw:name="f210" draw:formula="10800 * ?f199"/>
            <draw:equation draw:name="f211" draw:formula="21600 * ?f199"/>
            <draw:equation draw:name="f212" draw:formula="0 - ?f201"/>
            <draw:equation draw:name="f213" draw:formula="0 - ?f200"/>
            <draw:equation draw:name="f214" draw:formula="?f202 * ?f0"/>
            <draw:equation draw:name="f215" draw:formula="?f204 - ?f203"/>
            <draw:equation draw:name="f216" draw:formula="?f209 / ?f199"/>
            <draw:equation draw:name="f217" draw:formula="?f210 / ?f199"/>
            <draw:equation draw:name="f218" draw:formula="?f211 / ?f199"/>
            <draw:equation draw:name="f219" draw:formula="?f205 / ?f199"/>
            <draw:equation draw:name="f220" draw:formula="?f206 / ?f199"/>
            <draw:equation draw:name="f221" draw:formula="?f208 / ?f199"/>
            <draw:equation draw:name="f222" draw:formula="?f207 / ?f199"/>
            <draw:equation draw:name="f223" draw:formula="?f214 / ?f8"/>
            <draw:equation draw:name="f224" draw:formula="?f223 - ?f1"/>
            <draw:equation draw:name="f225" draw:formula="0 - ?f212"/>
            <draw:equation draw:name="f226" draw:formula="0 - ?f213"/>
            <draw:equation draw:name="f227" draw:formula="atan2(?f225, ?f226)"/>
            <draw:equation draw:name="f228" draw:formula="0 - ?f227"/>
            <draw:equation draw:name="f229" draw:formula="?f228 * ?f0 / ?f8"/>
            <draw:equation draw:name="f230" draw:formula="?f229 - ?f1"/>
            <draw:equation draw:name="f231" draw:formula="?f224 + ?f1"/>
            <draw:equation draw:name="f232" draw:formula="?f231 * ?f8 / ?f0"/>
            <draw:equation draw:name="f233" draw:formula="0 - ?f232"/>
            <draw:equation draw:name="f234" draw:formula="sin(?f233)"/>
            <draw:equation draw:name="f235" draw:formula="0 - ?f234"/>
            <draw:equation draw:name="f236" draw:formula="?f235"/>
            <draw:equation draw:name="f237" draw:formula="cos(?f233)"/>
            <draw:equation draw:name="f238" draw:formula="0 - ?f237"/>
            <draw:equation draw:name="f239" draw:formula="?f238"/>
            <draw:equation draw:name="f240" draw:formula="0 - ?f236"/>
            <draw:equation draw:name="f241" draw:formula="0 - ?f239"/>
            <draw:equation draw:name="f242" draw:formula="1800 * ?f240"/>
            <draw:equation draw:name="f243" draw:formula="1800 * ?f241"/>
            <draw:equation draw:name="f244" draw:formula="1200 * ?f240"/>
            <draw:equation draw:name="f245" draw:formula="1200 * ?f241"/>
            <draw:equation draw:name="f246" draw:formula="700 * ?f240"/>
            <draw:equation draw:name="f247" draw:formula="700 * ?f241"/>
            <draw:equation draw:name="f248" draw:formula="?f242 * ?f242"/>
            <draw:equation draw:name="f249" draw:formula="?f243 * ?f243"/>
            <draw:equation draw:name="f250" draw:formula="?f244 * ?f244"/>
            <draw:equation draw:name="f251" draw:formula="?f245 * ?f245"/>
            <draw:equation draw:name="f252" draw:formula="?f246 * ?f246"/>
            <draw:equation draw:name="f253" draw:formula="?f247 * ?f247"/>
            <draw:equation draw:name="f254" draw:formula="?f248 + ?f249"/>
            <draw:equation draw:name="f255" draw:formula="?f250 + ?f251"/>
            <draw:equation draw:name="f256" draw:formula="?f252 + ?f253"/>
            <draw:equation draw:name="f257" draw:formula="sqrt(?f254)"/>
            <draw:equation draw:name="f258" draw:formula="sqrt(?f255)"/>
            <draw:equation draw:name="f259" draw:formula="sqrt(?f256)"/>
            <draw:equation draw:name="f260" draw:formula="?f182 / ?f257"/>
            <draw:equation draw:name="f261" draw:formula="?f185 / ?f258"/>
            <draw:equation draw:name="f262" draw:formula="?f187 / ?f259"/>
            <draw:equation draw:name="f263" draw:formula="?f240 * ?f260"/>
            <draw:equation draw:name="f264" draw:formula="?f241 * ?f260"/>
            <draw:equation draw:name="f265" draw:formula="?f240 * ?f261"/>
            <draw:equation draw:name="f266" draw:formula="?f241 * ?f261"/>
            <draw:equation draw:name="f267" draw:formula="?f240 * ?f262"/>
            <draw:equation draw:name="f268" draw:formula="?f241 * ?f262"/>
            <draw:equation draw:name="f269" draw:formula="?f230 + ?f1"/>
            <draw:equation draw:name="f270" draw:formula="?f269 * ?f8 / ?f0"/>
            <draw:equation draw:name="f271" draw:formula="0 - ?f270"/>
            <draw:equation draw:name="f272" draw:formula="cos(?f271)"/>
            <draw:equation draw:name="f273" draw:formula="0 - ?f272"/>
            <draw:equation draw:name="f274" draw:formula="?f273"/>
            <draw:equation draw:name="f275" draw:formula="sin(?f271)"/>
            <draw:equation draw:name="f276" draw:formula="0 - ?f275"/>
            <draw:equation draw:name="f277" draw:formula="?f276"/>
            <draw:equation draw:name="f278" draw:formula="0 - ?f274"/>
            <draw:equation draw:name="f279" draw:formula="0 - ?f277"/>
            <draw:equation draw:name="f280" draw:formula="?f194 - ?f267"/>
            <draw:equation draw:name="f281" draw:formula="?f195 - ?f268"/>
            <draw:equation draw:name="f282" draw:formula="10800 * ?f278"/>
            <draw:equation draw:name="f283" draw:formula="10800 * ?f279"/>
            <draw:equation draw:name="f284" draw:formula="?f282 + 10800"/>
            <draw:equation draw:name="f285" draw:formula="?f283 + 10800"/>
            <draw:equation draw:name="f286" draw:formula="?f282 / 12"/>
            <draw:equation draw:name="f287" draw:formula="?f283 / 12"/>
            <draw:equation draw:name="f288" draw:formula="?f194 - ?f284"/>
            <draw:equation draw:name="f289" draw:formula="?f195 - ?f285"/>
            <draw:equation draw:name="f290" draw:formula="?f288 / 3"/>
            <draw:equation draw:name="f291" draw:formula="?f289 / 3"/>
            <draw:equation draw:name="f292" draw:formula="?f288 * 2"/>
            <draw:equation draw:name="f293" draw:formula="?f289 * 2"/>
            <draw:equation draw:name="f294" draw:formula="?f292 / 3"/>
            <draw:equation draw:name="f295" draw:formula="?f293 / 3"/>
            <draw:equation draw:name="f296" draw:formula="?f290 + ?f284"/>
            <draw:equation draw:name="f297" draw:formula="?f291 + ?f285"/>
            <draw:equation draw:name="f298" draw:formula="?f296 - ?f286"/>
            <draw:equation draw:name="f299" draw:formula="?f297 - ?f287"/>
            <draw:equation draw:name="f300" draw:formula="?f294 + ?f284"/>
            <draw:equation draw:name="f301" draw:formula="?f295 + ?f285"/>
            <draw:equation draw:name="f302" draw:formula="?f298 - ?f263"/>
            <draw:equation draw:name="f303" draw:formula="?f299 - ?f264"/>
            <draw:equation draw:name="f304" draw:formula="?f300 - ?f265"/>
            <draw:equation draw:name="f305" draw:formula="?f301 - ?f266"/>
            <draw:equation draw:name="f306" draw:formula="$0 / ?f10"/>
            <draw:equation draw:name="f307" draw:formula="$1 / ?f11"/>
            <draw:equation draw:name="f308" draw:formula="21550000 - ?f215"/>
            <draw:equation draw:name="f309" draw:formula="if(?f308, ?f215, 21550000)"/>
            <draw:equation draw:name="f310" draw:formula="-21550000 - ?f309"/>
            <draw:equation draw:name="f311" draw:formula="if(?f310, -21550000, ?f309)"/>
            <draw:equation draw:name="f312" draw:formula="?f203 + ?f311"/>
            <draw:equation draw:name="f313" draw:formula="?f203 + ?f1"/>
            <draw:equation draw:name="f314" draw:formula="?f313 * ?f8 / ?f0"/>
            <draw:equation draw:name="f315" draw:formula="0 - ?f314"/>
            <draw:equation draw:name="f316" draw:formula="cos(?f315)"/>
            <draw:equation draw:name="f317" draw:formula="0 - ?f316"/>
            <draw:equation draw:name="f318" draw:formula="?f317 * ?f184"/>
            <draw:equation draw:name="f319" draw:formula="sin(?f315)"/>
            <draw:equation draw:name="f320" draw:formula="0 - ?f319"/>
            <draw:equation draw:name="f321" draw:formula="?f320 * ?f184"/>
            <draw:equation draw:name="f322" draw:formula="sqrt(?f318 * ?f318 + ?f321 * ?f321 + 0 * 0)"/>
            <draw:equation draw:name="f323" draw:formula="?f184 * ?f184 / ?f322"/>
            <draw:equation draw:name="f324" draw:formula="?f320 * ?f323"/>
            <draw:equation draw:name="f325" draw:formula="?f302 - ?f324"/>
            <draw:equation draw:name="f326" draw:formula="?f317 * ?f323"/>
            <draw:equation draw:name="f327" draw:formula="?f303 - ?f326"/>
            <draw:equation draw:name="f328" draw:formula="?f325 - ?f184"/>
            <draw:equation draw:name="f329" draw:formula="?f327 - ?f184"/>
            <draw:equation draw:name="f330" draw:formula="?f325 + ?f184"/>
            <draw:equation draw:name="f331" draw:formula="?f327 + ?f184"/>
            <draw:equation draw:name="f332" draw:formula="?f312 + ?f1"/>
            <draw:equation draw:name="f333" draw:formula="?f332 * ?f8 / ?f0"/>
            <draw:equation draw:name="f334" draw:formula="0 - ?f333"/>
            <draw:equation draw:name="f335" draw:formula="cos(?f334)"/>
            <draw:equation draw:name="f336" draw:formula="0 - ?f335"/>
            <draw:equation draw:name="f337" draw:formula="?f336 * ?f184"/>
            <draw:equation draw:name="f338" draw:formula="sin(?f334)"/>
            <draw:equation draw:name="f339" draw:formula="0 - ?f338"/>
            <draw:equation draw:name="f340" draw:formula="?f339 * ?f184"/>
            <draw:equation draw:name="f341" draw:formula="sqrt(?f337 * ?f337 + ?f340 * ?f340 + 0 * 0)"/>
            <draw:equation draw:name="f342" draw:formula="?f184 * ?f184 / ?f341"/>
            <draw:equation draw:name="f343" draw:formula="?f339 * ?f342"/>
            <draw:equation draw:name="f344" draw:formula="?f325 + ?f343"/>
            <draw:equation draw:name="f345" draw:formula="?f336 * ?f342"/>
            <draw:equation draw:name="f346" draw:formula="?f327 + ?f345"/>
            <draw:equation draw:name="f347" draw:formula="if(?f311, ?f302, ?f328)"/>
            <draw:equation draw:name="f348" draw:formula="if(?f311, ?f303, ?f329)"/>
            <draw:equation draw:name="f349" draw:formula="if(?f311, ?f302, ?f330)"/>
            <draw:equation draw:name="f350" draw:formula="if(?f311, ?f303, ?f331)"/>
            <draw:equation draw:name="f351" draw:formula="if(?f311, ?f328, ?f344)"/>
            <draw:equation draw:name="f352" draw:formula="if(?f311, ?f329, ?f346)"/>
            <draw:equation draw:name="f353" draw:formula="if(?f311, ?f330, ?f344)"/>
            <draw:equation draw:name="f354" draw:formula="if(?f311, ?f331, ?f346)"/>
            <draw:equation draw:name="f355" draw:formula="?f317 * ?f186"/>
            <draw:equation draw:name="f356" draw:formula="?f320 * ?f186"/>
            <draw:equation draw:name="f357" draw:formula="sqrt(?f355 * ?f355 + ?f356 * ?f356 + 0 * 0)"/>
            <draw:equation draw:name="f358" draw:formula="?f186 * ?f186 / ?f357"/>
            <draw:equation draw:name="f359" draw:formula="?f320 * ?f358"/>
            <draw:equation draw:name="f360" draw:formula="?f304 - ?f359"/>
            <draw:equation draw:name="f361" draw:formula="?f317 * ?f358"/>
            <draw:equation draw:name="f362" draw:formula="?f305 - ?f361"/>
            <draw:equation draw:name="f363" draw:formula="?f360 - ?f186"/>
            <draw:equation draw:name="f364" draw:formula="?f362 - ?f186"/>
            <draw:equation draw:name="f365" draw:formula="?f360 + ?f186"/>
            <draw:equation draw:name="f366" draw:formula="?f362 + ?f186"/>
            <draw:equation draw:name="f367" draw:formula="?f336 * ?f186"/>
            <draw:equation draw:name="f368" draw:formula="?f339 * ?f186"/>
            <draw:equation draw:name="f369" draw:formula="sqrt(?f367 * ?f367 + ?f368 * ?f368 + 0 * 0)"/>
            <draw:equation draw:name="f370" draw:formula="?f186 * ?f186 / ?f369"/>
            <draw:equation draw:name="f371" draw:formula="?f339 * ?f370"/>
            <draw:equation draw:name="f372" draw:formula="?f360 + ?f371"/>
            <draw:equation draw:name="f373" draw:formula="?f336 * ?f370"/>
            <draw:equation draw:name="f374" draw:formula="?f362 + ?f373"/>
            <draw:equation draw:name="f375" draw:formula="if(?f311, ?f304, ?f363)"/>
            <draw:equation draw:name="f376" draw:formula="if(?f311, ?f305, ?f364)"/>
            <draw:equation draw:name="f377" draw:formula="if(?f311, ?f304, ?f365)"/>
            <draw:equation draw:name="f378" draw:formula="if(?f311, ?f305, ?f366)"/>
            <draw:equation draw:name="f379" draw:formula="if(?f311, ?f363, ?f372)"/>
            <draw:equation draw:name="f380" draw:formula="if(?f311, ?f364, ?f374)"/>
            <draw:equation draw:name="f381" draw:formula="if(?f311, ?f365, ?f372)"/>
            <draw:equation draw:name="f382" draw:formula="if(?f311, ?f366, ?f374)"/>
            <draw:equation draw:name="f383" draw:formula="?f317 * ?f188"/>
            <draw:equation draw:name="f384" draw:formula="?f320 * ?f188"/>
            <draw:equation draw:name="f385" draw:formula="sqrt(?f383 * ?f383 + ?f384 * ?f384 + 0 * 0)"/>
            <draw:equation draw:name="f386" draw:formula="?f188 * ?f188 / ?f385"/>
            <draw:equation draw:name="f387" draw:formula="?f320 * ?f386"/>
            <draw:equation draw:name="f388" draw:formula="?f280 - ?f387"/>
            <draw:equation draw:name="f389" draw:formula="?f317 * ?f386"/>
            <draw:equation draw:name="f390" draw:formula="?f281 - ?f389"/>
            <draw:equation draw:name="f391" draw:formula="?f388 - ?f188"/>
            <draw:equation draw:name="f392" draw:formula="?f390 - ?f188"/>
            <draw:equation draw:name="f393" draw:formula="?f388 + ?f188"/>
            <draw:equation draw:name="f394" draw:formula="?f390 + ?f188"/>
            <draw:equation draw:name="f395" draw:formula="?f336 * ?f188"/>
            <draw:equation draw:name="f396" draw:formula="?f339 * ?f188"/>
            <draw:equation draw:name="f397" draw:formula="sqrt(?f395 * ?f395 + ?f396 * ?f396 + 0 * 0)"/>
            <draw:equation draw:name="f398" draw:formula="?f188 * ?f188 / ?f397"/>
            <draw:equation draw:name="f399" draw:formula="?f339 * ?f398"/>
            <draw:equation draw:name="f400" draw:formula="?f388 + ?f399"/>
            <draw:equation draw:name="f401" draw:formula="?f336 * ?f398"/>
            <draw:equation draw:name="f402" draw:formula="?f390 + ?f401"/>
            <draw:equation draw:name="f403" draw:formula="if(?f311, ?f280, ?f391)"/>
            <draw:equation draw:name="f404" draw:formula="if(?f311, ?f281, ?f392)"/>
            <draw:equation draw:name="f405" draw:formula="if(?f311, ?f280, ?f393)"/>
            <draw:equation draw:name="f406" draw:formula="if(?f311, ?f281, ?f394)"/>
            <draw:equation draw:name="f407" draw:formula="if(?f311, ?f391, ?f400)"/>
            <draw:equation draw:name="f408" draw:formula="if(?f311, ?f392, ?f402)"/>
            <draw:equation draw:name="f409" draw:formula="if(?f311, ?f393, ?f400)"/>
            <draw:equation draw:name="f410" draw:formula="if(?f311, ?f394, ?f402)"/>
            <draw:handle draw:handle-position="$0 $1" draw:handle-range-x-minimum="-2147483647" draw:handle-range-x-maximum="2147483647" draw:handle-range-y-minimum="-2147483647" draw:handle-range-y-maximum="2147483647"/>
          </draw:enhanced-geometry>
        </draw:custom-shape>
        <draw:frame draw:id="id783" draw:style-name="a2171" draw:name="TextBox 6" svg:x="9.33326in" svg:y="0.51093in" svg:width="2.46154in" svg:height="1.7166in">
          <draw:text-box>
            <text:p text:style-name="a2170" text:class-names="" text:cond-style-name="">
              <text:span text:style-name="a2168" text:class-names="">Thanks God It’s over!</text:span>
              <text:span text:style-name="a2169" text:class-names=""/>
            </text:p>
          </draw:text-box>
          <svg:title/>
          <svg:desc/>
        </draw:frame>
      </draw:page>
      <presentation:settings/>
    </office:presentation>
  </office:body>
</office:document-content>
</file>

<file path=meta.xml><?xml version="1.0" encoding="utf-8"?>
<office:document-meta xmlns:office="urn:oasis:names:tc:opendocument:xmlns:office:1.0" xmlns:meta="urn:oasis:names:tc:opendocument:xmlns:meta:1.0" xmlns:dc="http://purl.org/dc/elements/1.1/" xmlns:xlink="http://www.w3.org/1999/xlink" office:version="1.2">
  <office:meta>
    <meta:generator>MicrosoftOffice/14.0 MicrosoftPowerPoint</meta:generator>
    <dc:title>PowerPoint Presentation</dc:title>
    <meta:initial-creator>gina kalafataki</meta:initial-creator>
    <dc:creator>gina kalafataki</dc:creator>
    <meta:creation-date>2016-04-30T15:17:36Z</meta:creation-date>
    <dc:date>2016-05-09T10:49:43Z</dc:date>
    <meta:editing-cycles>85</meta:editing-cycles>
    <meta:editing-duration>PT245175S</meta:editing-duration>
    <meta:document-statistic meta:paragraph-count="232" meta:word-count="1049"/>
  </office:meta>
</office:document-meta>
</file>

<file path=settings.xml><?xml version="1.0" encoding="utf-8"?>
<office:document-settings xmlns:config="urn:oasis:names:tc:opendocument:xmlns:config:1.0" xmlns:office="urn:oasis:names:tc:opendocument:xmlns:office:1.0"/>
</file>

<file path=styles.xml><?xml version="1.0" encoding="utf-8"?>
<office:document-styles xmlns:dom="http://www.w3.org/2001/xml-events" xmlns:draw="urn:oasis:names:tc:opendocument:xmlns:drawing:1.0" xmlns:fo="urn:oasis:names:tc:opendocument:xmlns:xsl-fo-compatible:1.0" xmlns:presentation="urn:oasis:names:tc:opendocument:xmlns:presentation:1.0" xmlns:smil="urn:oasis:names:tc:opendocument:xmlns:smil-compatible:1.0" xmlns:style="urn:oasis:names:tc:opendocument:xmlns:style:1.0" xmlns:svg="urn:oasis:names:tc:opendocument:xmlns:svg-compatible:1.0" xmlns:table="urn:oasis:names:tc:opendocument:xmlns:table:1.0" xmlns:text="urn:oasis:names:tc:opendocument:xmlns:text:1.0" xmlns:xlink="http://www.w3.org/1999/xlink" xmlns:office="urn:oasis:names:tc:opendocument:xmlns:office:1.0">
  <office:styles>
    <style:presentation-page-layout style:name="Master1-PPL1" style:display-name="Title Slide">
      <presentation:placeholder presentation:object="title" svg:x="1.66667in" svg:y="1.22743in" svg:width="10in" svg:height="2.61111in"/>
      <presentation:placeholder presentation:object="subtitle" svg:x="1.66667in" svg:y="3.93924in" svg:width="10in" svg:height="1.81076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2" style:display-name="Title and Content">
      <presentation:placeholder presentation:object="title" svg:x="0.91667in" svg:y="0.39931in" svg:width="11.5in" svg:height="1.44965in"/>
      <presentation:placeholder presentation:object="object" svg:x="0.91667in" svg:y="1.99653in" svg:width="11.5in" svg:height="4.75868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3" style:display-name="Section Header">
      <presentation:placeholder presentation:object="title" svg:x="0.90972in" svg:y="1.86979in" svg:width="11.5in" svg:height="3.11979in"/>
      <presentation:placeholder presentation:object="outline" svg:x="0.90972in" svg:y="5.0191in" svg:width="11.5in" svg:height="1.64062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4" style:display-name="Two Content">
      <presentation:placeholder presentation:object="title" svg:x="0.91667in" svg:y="0.39931in" svg:width="11.5in" svg:height="1.44965in"/>
      <presentation:placeholder presentation:object="object" svg:x="0.91667in" svg:y="1.99653in" svg:width="5.66667in" svg:height="4.75868in"/>
      <presentation:placeholder presentation:object="object" svg:x="6.75in" svg:y="1.99653in" svg:width="5.66667in" svg:height="4.75868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5" style:display-name="Comparison">
      <presentation:placeholder presentation:object="title" svg:x="0.9184in" svg:y="0.39931in" svg:width="11.5in" svg:height="1.44965in"/>
      <presentation:placeholder presentation:object="outline" svg:x="0.9184in" svg:y="1.83854in" svg:width="5.64062in" svg:height="0.90104in"/>
      <presentation:placeholder presentation:object="object" svg:x="0.9184in" svg:y="2.73958in" svg:width="5.64062in" svg:height="4.02951in"/>
      <presentation:placeholder presentation:object="outline" svg:x="6.75in" svg:y="1.83854in" svg:width="5.6684in" svg:height="0.90104in"/>
      <presentation:placeholder presentation:object="object" svg:x="6.75in" svg:y="2.73958in" svg:width="5.6684in" svg:height="4.02951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6" style:display-name="Title Only">
      <presentation:placeholder presentation:object="title" svg:x="0.91667in" svg:y="0.39931in" svg:width="11.5in" svg:height="1.44965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7" style:display-name="Blank">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8" style:display-name="Content with Caption">
      <presentation:placeholder presentation:object="title" svg:x="0.9184in" svg:y="0.5in" svg:width="4.30035in" svg:height="1.75in"/>
      <presentation:placeholder presentation:object="object" svg:x="5.6684in" svg:y="1.07986in" svg:width="6.75in" svg:height="5.32986in"/>
      <presentation:placeholder presentation:object="outline" svg:x="0.9184in" svg:y="2.25in" svg:width="4.30035in" svg:height="4.1684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9" style:display-name="Picture with Caption">
      <presentation:placeholder presentation:object="title" svg:x="0.9184in" svg:y="0.5in" svg:width="4.30035in" svg:height="1.75in"/>
      <presentation:placeholder presentation:object="graphic" svg:x="5.6684in" svg:y="1.07986in" svg:width="6.75in" svg:height="5.32986in"/>
      <presentation:placeholder presentation:object="outline" svg:x="0.9184in" svg:y="2.25in" svg:width="4.30035in" svg:height="4.1684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10" style:display-name="Title and Vertical Text">
      <presentation:placeholder presentation:object="title" svg:x="0.91667in" svg:y="0.39931in" svg:width="11.5in" svg:height="1.44965in"/>
      <presentation:placeholder presentation:object="outline" svg:x="0.91667in" svg:y="1.99653in" svg:width="11.5in" svg:height="4.75868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presentation-page-layout style:name="Master1-PPL11" style:display-name="Vertical Title and Text">
      <presentation:placeholder presentation:object="title" svg:x="9.54167in" svg:y="0.39931in" svg:width="2.875in" svg:height="6.3559in"/>
      <presentation:placeholder presentation:object="outline" svg:x="0.91667in" svg:y="0.39931in" svg:width="8.45833in" svg:height="6.3559in"/>
      <presentation:placeholder presentation:object="date-time" svg:x="0.91667in" svg:y="6.95139in" svg:width="3in" svg:height="0.39931in"/>
      <presentation:placeholder presentation:object="footer" svg:x="4.41667in" svg:y="6.95139in" svg:width="4.5in" svg:height="0.39931in"/>
      <presentation:placeholder presentation:object="page-number" svg:x="9.41667in" svg:y="6.95139in" svg:width="3in" svg:height="0.39931in"/>
    </style:presentation-page-layout>
    <style:style style:family="graphic" style:name="Graphics"/>
    <style:default-style style:family="graphic">
      <style:graphic-properties draw:fill="solid" draw:fill-color="#5b9bd5" draw:opacity="100%" draw:stroke="solid" svg:stroke-width="0.01389in" svg:stroke-color="#41719c" svg:stroke-opacity="100%" draw:stroke-linejoin="miter" svg:stroke-linecap="butt"/>
    </style:default-style>
    <draw:fill-image draw:name="a1847" xlink:href="media/image20.png" xlink:show="embed" xlink:actuate="onLoad"/>
    <draw:marker draw:name="a2033" svg:viewBox="0 0 20 30" svg:d="m10 0-10 30h20z"/>
    <draw:marker draw:name="a2035" svg:viewBox="0 0 20 30" svg:d="m10 0-10 30h20z"/>
    <draw:marker draw:name="a1524" svg:viewBox="0 0 20 30" svg:d="m10 0-10 30h20z"/>
    <draw:marker draw:name="a1526" svg:viewBox="0 0 20 30" svg:d="m10 0-10 30h20z"/>
    <draw:marker draw:name="a823" svg:viewBox="0 0 20 30" svg:d="m10 0-10 30h20z"/>
    <draw:marker draw:name="a825" svg:viewBox="0 0 20 30" svg:d="m10 0-10 30h20z"/>
    <draw:marker draw:name="a1403" svg:viewBox="0 0 20 30" svg:d="m10 0-10 30h20z"/>
    <draw:marker draw:name="a1680" svg:viewBox="0 0 20 30" svg:d="m10 0-10 30h20z"/>
    <draw:marker draw:name="a1405" svg:viewBox="0 0 20 30" svg:d="m10 0-10 30h20z"/>
    <draw:marker draw:name="a1161" svg:viewBox="0 0 20 30" svg:d="m10 0-10 30h20z"/>
    <draw:marker draw:name="a1682" svg:viewBox="0 0 20 30" svg:d="m10 0-10 30h20z"/>
    <draw:marker draw:name="a1163" svg:viewBox="0 0 20 30" svg:d="m10 0-10 30h20z"/>
    <draw:marker draw:name="a1684" svg:viewBox="0 0 20 30" svg:d="m10 0-10 30h20z"/>
    <draw:marker draw:name="a1026" svg:viewBox="0 0 20 30" svg:d="m10 0-10 30h20z"/>
    <draw:marker draw:name="a1221" svg:viewBox="0 0 20 30" svg:d="m10 0-10 30h20z"/>
    <draw:marker draw:name="a1686" svg:viewBox="0 0 20 30" svg:d="m10 0-10 30h20z"/>
    <draw:marker draw:name="a1456" svg:viewBox="0 0 20 30" svg:d="m10 0-10 30h20z"/>
    <draw:marker draw:name="a1688" svg:viewBox="0 0 20 30" svg:d="m10 0-10 30h20z"/>
    <draw:marker draw:name="a1594" svg:viewBox="0 0 20 30" svg:d="m10 0-10 30h20z"/>
    <draw:marker draw:name="a1596" svg:viewBox="0 0 20 30" svg:d="m10 0-10 30h20z"/>
    <draw:marker draw:name="a1100" svg:viewBox="0 0 20 30" svg:d="m10 0-10 30h20z"/>
    <draw:marker draw:name="a1948" svg:viewBox="0 0 20 30" svg:d="m10 0-10 30h20z"/>
    <draw:marker draw:name="a1338" svg:viewBox="0 0 20 30" svg:d="m10 0-10 30h20z"/>
    <draw:marker draw:name="a1094" svg:viewBox="0 0 20 30" svg:d="m10 0-10 30h20z"/>
    <draw:marker draw:name="a1096" svg:viewBox="0 0 20 30" svg:d="m10 0-10 30h20z"/>
    <draw:marker draw:name="a1155" svg:viewBox="0 0 20 30" svg:d="m10 0-10 30h20z"/>
    <draw:marker draw:name="a1098" svg:viewBox="0 0 20 30" svg:d="m10 0-10 30h20z"/>
    <draw:marker draw:name="a1157" svg:viewBox="0 0 20 30" svg:d="m10 0-10 30h20z"/>
    <draw:marker draw:name="a1159" svg:viewBox="0 0 20 30" svg:d="m10 0-10 30h20z"/>
    <draw:marker draw:name="a1783" svg:viewBox="0 0 20 30" svg:d="m10 0-10 30h20z"/>
    <draw:marker draw:name="a880" svg:viewBox="0 0 20 30" svg:d="m10 0-10 30h20z"/>
    <draw:marker draw:name="a1219" svg:viewBox="0 0 20 30" svg:d="m10 0-10 30h20z"/>
    <draw:marker draw:name="a882" svg:viewBox="0 0 20 30" svg:d="m10 0-10 30h20z"/>
    <draw:marker draw:name="a1845" svg:viewBox="0 0 20 30" svg:d="m10 0-10 30h20z"/>
  </office:styles>
  <office:automatic-styles>
    <style:page-layout style:name="pageLayout1">
      <style:page-layout-properties fo:page-width="13.33333in" fo:page-height="7.5in" style:print-orientation="landscape" style:register-truth-ref-style-name=""/>
    </style:page-layout>
    <style:page-layout style:name="pageLayout2">
      <style:page-layout-properties fo:page-width="7.5in" fo:page-height="10in" style:print-orientation="portrait" style:register-truth-ref-style-name=""/>
    </style:page-layout>
    <style:page-layout style:name="pageLayout3">
      <style:page-layout-properties fo:page-width="7.5in" fo:page-height="10in" style:print-orientation="portrait" style:register-truth-ref-style-name=""/>
    </style:page-layout>
    <style:style style:family="text" style:name="a21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0">
      <style:paragraph-properties fo:line-height="90%" fo:text-align="center"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12">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1">
      <style:graphic-properties fo:wrap-option="wrap" fo:padding-top="0.05in" fo:padding-bottom="0.05in" fo:padding-left="0.1in" fo:padding-right="0.1in" draw:textarea-vertical-align="top" draw:textarea-horizontal-align="center" draw:fill="none" draw:stroke="none" draw:auto-grow-width="false" draw:auto-grow-height="false" style:shrink-to-fit="true"/>
      <style:paragraph-properties style:font-independent-line-spacing="true" style:writing-mode="lr-tb"/>
    </style:style>
    <style:style style:family="text" style:name="a7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1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5">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drawing-page" style:name="a440">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paragraph" style:name="a216">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6">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41">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18">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78">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paragraph" style:name="a44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1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44">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44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4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70">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47">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paragraph" style:name="a671">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48">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49">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73">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74">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7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77">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79">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2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21">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resentation" style:name="a81">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22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8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2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8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24">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resentation" style:name="a84">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drawing-page" style:name="a225">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text" style:name="a8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50">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drawing-page" style:name="a226">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227">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5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87">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5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28">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88">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453">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229">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89">
      <style:graphic-properties draw:fill="none" draw:stroke="solid" svg:stroke-width="0.01389in" svg:stroke-color="#000000" svg:stroke-opacity="100%"/>
    </style:style>
    <style:style style:family="text" style:name="a45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56">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680">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5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458">
      <style:graphic-properties draw:fill="none" draw:stroke="solid" svg:stroke-width="0.01389in" svg:stroke-color="#000000" svg:stroke-opacity="100%"/>
    </style:style>
    <style:style style:family="text" style:name="a682">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5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8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84">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86">
      <style:graphic-properties fo:wrap-option="wrap" fo:padding-top="0.05in" fo:padding-bottom="0.05in" fo:padding-left="0.1in" fo:padding-right="0.1in" draw:textarea-vertical-align="top" draw:textarea-horizontal-align="right" draw:fill="none" draw:stroke="none" draw:auto-grow-width="false" draw:auto-grow-height="false" style:shrink-to-fit="true"/>
      <style:paragraph-properties style:font-independent-line-spacing="true" style:writing-mode="tb-rl"/>
    </style:style>
    <style:style style:family="text" style:name="a687">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8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30">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9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31">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32">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3">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34">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35">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6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96">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6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37">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38">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62">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9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9">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6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65">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90">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46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91">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68">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692">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93">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694">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95">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96">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69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9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99">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24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41">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43">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44">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45">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7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247">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47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48">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72">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49">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74">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47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7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77">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47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0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79">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702">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03">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704">
      <style:graphic-properties draw:fill="none" draw:stroke="solid" svg:stroke-width="0.01389in" svg:stroke-color="#000000" svg:stroke-opacity="100%"/>
    </style:style>
    <style:style style:family="text" style:name="a70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0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0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08">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51">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52">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54">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55">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80">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25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481">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paragraph" style:name="a258">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482">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483">
      <style:text-properties fo:font-variant="normal" fo:text-transform="none" fo:color="#000000" style:text-line-through-type="none" style:text-line-through-style="none" style:text-line-through-width="auto" style:text-line-through-color="font-color" style:text-position="0% 100%" fo:font-family="Calibri Light" fo:font-size="0.44444in" style:font-size-asian="0.44444in" style:font-size-complex="0.44444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84">
      <style:text-properties fo:font-variant="normal" fo:text-transform="none" fo:color="#000000" style:text-line-through-type="none" style:text-line-through-style="none" style:text-line-through-width="auto" style:text-line-through-color="font-color" style:text-position="0% 100%" fo:font-family="Calibri Light" fo:font-size="0.44444in" style:font-size-asian="0.44444in" style:font-size-complex="0.44444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85">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86">
      <style:graphic-properties fo:wrap-option="wrap" fo:padding-top="0.05in" fo:padding-bottom="0.05in" fo:padding-left="0.1in" fo:padding-right="0.1in" draw:textarea-vertical-align="bottom" draw:textarea-horizontal-align="left" draw:fill="none" draw:stroke="none" draw:auto-grow-width="false" draw:auto-grow-height="false" style:shrink-to-fit="true"/>
      <style:paragraph-properties style:font-independent-line-spacing="true" style:writing-mode="lr-tb"/>
    </style:style>
    <style:style style:family="text" style:name="a487">
      <style:text-properties fo:font-variant="normal" fo:text-transform="none" fo:color="#000000" style:text-line-through-type="none" style:text-line-through-style="none" style:text-line-through-width="auto" style:text-line-through-color="font-color" style:text-position="0% 100%" fo:font-family="Calibri" fo:font-size="0.44444in" style:font-size-asian="0.44444in" style:font-size-complex="0.44444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88">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1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11">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1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14">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71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1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18">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6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61">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62">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64">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26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90">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6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91">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68">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26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93">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94">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96">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97">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20">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499">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72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2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23">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72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725">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726">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drawing-page" style:name="a727">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paragraph" style:name="a27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71">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27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7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74">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27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7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7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27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00">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01">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03">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504">
      <style:text-properties fo:font-variant="normal" fo:text-transform="none" fo:color="#000000" style:text-line-through-type="none" style:text-line-through-style="none" style:text-line-through-width="auto" style:text-line-through-color="font-color" style:text-position="0% 100%" fo:font-family="Calibri" fo:font-size="0.22222in" style:font-size-asian="0.22222in" style:font-size-complex="0.22222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05">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07">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508">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0">
      <style:drawing-page-properties draw:fill="solid" draw:fill-color="#ffffff" draw:opacity="100%" presentation:transition-type="manual" presentation:transition-speed="slow" presentation:visibility="visible" draw:background-size="border" presentation:background-objects-visible="false" presentation:display-header="false" presentation:display-footer="false" presentation:display-page-number="false" presentation:display-date-time="false"/>
    </style:style>
    <style:style style:family="text" style:name="a1">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5">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8">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9">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8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81">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282">
      <style:graphic-properties draw:fill="none" draw:stroke="solid" svg:stroke-width="0.01389in" svg:stroke-color="#000000" svg:stroke-opacity="100%"/>
    </style:style>
    <style:style style:family="text" style:name="a28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8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8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86">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8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1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89">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11">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51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13">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14">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51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16">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17">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51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1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9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92">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9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9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96">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98">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520">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52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9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2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24">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525">
      <style:graphic-properties draw:fill="none" draw:stroke="solid" svg:stroke-width="0.01389in" svg:stroke-color="#000000" svg:stroke-opacity="100%"/>
    </style:style>
    <style:style style:family="text" style:name="a52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2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2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29">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0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01">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30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0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04">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drawing-page" style:name="a305">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306">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53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07">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32">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08">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09">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3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35">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3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3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39">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10">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311">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paragraph" style:name="a312">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14">
      <style:graphic-properties fo:wrap-option="wrap" fo:padding-top="0.05in" fo:padding-bottom="0.05in" fo:padding-left="0.1in" fo:padding-right="0.1in" draw:textarea-vertical-align="bottom" draw:textarea-horizontal-align="left" draw:fill="none" draw:stroke="none" draw:auto-grow-width="false" draw:auto-grow-height="false" style:shrink-to-fit="true"/>
      <style:paragraph-properties style:font-independent-line-spacing="true" style:writing-mode="lr-tb"/>
    </style:style>
    <style:style style:family="text" style:name="a315">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16">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41">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318">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4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19">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54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44">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54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46">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47">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drawing-page" style:name="a548">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549">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321">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22">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24">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25">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50">
      <style:text-properties fo:font-variant="normal" fo:text-transform="none" fo:color="#000000" style:text-line-through-type="none" style:text-line-through-style="none" style:text-line-through-width="auto" style:text-line-through-color="font-color" style:text-position="0% 100%" fo:font-family="Calibri Light" fo:font-size="0.44444in" style:font-size-asian="0.44444in" style:font-size-complex="0.44444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2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51">
      <style:text-properties fo:font-variant="normal" fo:text-transform="none" fo:color="#000000" style:text-line-through-type="none" style:text-line-through-style="none" style:text-line-through-width="auto" style:text-line-through-color="font-color" style:text-position="0% 100%" fo:font-family="Calibri Light" fo:font-size="0.44444in" style:font-size-asian="0.44444in" style:font-size-complex="0.44444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2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52">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29">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53">
      <style:graphic-properties fo:wrap-option="wrap" fo:padding-top="0.05in" fo:padding-bottom="0.05in" fo:padding-left="0.1in" fo:padding-right="0.1in" draw:textarea-vertical-align="bottom" draw:textarea-horizontal-align="left" draw:fill="none" draw:stroke="none" draw:auto-grow-width="false" draw:auto-grow-height="false" style:shrink-to-fit="true"/>
      <style:paragraph-properties style:font-independent-line-spacing="true" style:writing-mode="lr-tb"/>
    </style:style>
    <style:style style:family="text" style:name="a554">
      <style:text-properties fo:font-variant="normal" fo:text-transform="none" fo:color="#000000" style:text-line-through-type="none" style:text-line-through-style="none" style:text-line-through-width="auto" style:text-line-through-color="font-color" style:text-position="0% 100%" fo:font-family="Calibri" fo:font-size="0.44444in" style:font-size-asian="0.44444in" style:font-size-complex="0.44444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55">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56">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557">
      <style:text-properties fo:font-variant="normal" fo:text-transform="none" fo:color="#000000" style:text-line-through-type="none" style:text-line-through-style="none" style:text-line-through-width="auto" style:text-line-through-color="font-color" style:text-position="0% 100%" fo:font-family="Calibri" fo:font-size="0.22222in" style:font-size-asian="0.22222in" style:font-size-complex="0.22222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58">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0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0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3">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05">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10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0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31">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presentation" style:name="a108">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332">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bold" style:font-weight-asian="bold" style:font-weight-complex="bold" style:text-underline-mode="continuous" style:letter-kerning="true"/>
    </style:style>
    <style:style style:family="text" style:name="a10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33">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35">
      <style:graphic-properties fo:wrap-option="wrap" fo:padding-top="0.05in" fo:padding-bottom="0.05in" fo:padding-left="0.1in" fo:padding-right="0.1in" draw:textarea-vertical-align="bottom" draw:textarea-horizontal-align="left" draw:fill="none" draw:stroke="none" draw:auto-grow-width="false" draw:auto-grow-height="false" style:shrink-to-fit="true"/>
      <style:paragraph-properties style:font-independent-line-spacing="true" style:writing-mode="lr-tb"/>
    </style:style>
    <style:style style:family="text" style:name="a336">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560">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paragraph" style:name="a337">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61">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39">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6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64">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56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66">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67">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568">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69">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1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11">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drawing-page" style:name="a112">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113">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114">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15">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6">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40">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17">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118">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42">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19">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43">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45">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46">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70">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57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4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7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49">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573">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57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76">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7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578">
      <style:graphic-properties draw:fill="none" draw:stroke="solid" svg:stroke-width="0.01389in" svg:stroke-color="#000000" svg:stroke-opacity="100%"/>
    </style:style>
    <style:style style:family="text" style:name="a57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21">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2">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4">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5">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50">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2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8">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52">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353">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5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56">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aragraph" style:name="a58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57">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8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58">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582">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59">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58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85">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58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88">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3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31">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2">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34">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13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60">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3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61">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38">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resentation" style:name="a362">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13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6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6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65">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36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9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9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68">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592">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69">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594">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59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9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97">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59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99">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4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41">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14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44">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14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4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70">
      <style:graphic-properties draw:fill="none" draw:stroke="solid" svg:stroke-width="0.01389in" svg:stroke-color="#000000" svg:stroke-opacity="100%"/>
    </style:style>
    <style:style style:family="presentation" style:name="a14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37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4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72">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7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74">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7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77">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00">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37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601">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602">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603">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04">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05">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06">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607">
      <style:text-properties fo:font-variant="normal" fo:text-transform="none" fo:color="#000000" style:text-line-through-type="none" style:text-line-through-style="none" style:text-line-through-width="auto" style:text-line-through-color="font-color" style:text-position="0% 100%" fo:font-family="Calibri" fo:font-size="0.38889in" style:font-size-asian="0.38889in" style:font-size-complex="0.38889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08">
      <style:paragraph-properties fo:line-height="90%" fo:text-align="left" style:tab-stop-distance="1in" fo:margin-left="0.25in" fo:margin-right="0in" fo:text-indent="-0.25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51">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152">
      <style:graphic-properties draw:fill="none" draw:stroke="solid" svg:stroke-width="0.01389in" svg:stroke-color="#000000" svg:stroke-opacity="100%"/>
    </style:style>
    <style:style style:family="text" style:name="a15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1">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2">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56">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80">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4">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5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8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59">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8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84">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7">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386">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19">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8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8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10">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389">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aragraph" style:name="a611">
      <style:paragraph-properties fo:line-height="90%" fo:text-align="left" style:tab-stop-distance="1in" fo:margin-left="0.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13">
      <style:text-properties fo:font-variant="normal" fo:text-transform="none" fo:color="#000000" style:text-line-through-type="none" style:text-line-through-style="none" style:text-line-through-width="auto" style:text-line-through-color="font-color" style:text-position="0% 100%" fo:font-family="Calibri" fo:font-size="0.27778in" style:font-size-asian="0.27778in" style:font-size-complex="0.27778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14">
      <style:paragraph-properties fo:line-height="90%" fo:text-align="left" style:tab-stop-distance="1in" fo:margin-left="1.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16">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17">
      <style:paragraph-properties fo:line-height="90%" fo:text-align="left" style:tab-stop-distance="1in" fo:margin-left="1.7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19">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6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2">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6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21">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text" style:name="a16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66">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9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91">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68">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25">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resentation" style:name="a392">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16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6">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393">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394">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paragraph" style:name="a27">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395">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28">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396">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2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397">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398">
      <style:graphic-properties fo:wrap-option="wrap" fo:padding-top="0.05in" fo:padding-bottom="0.05in" fo:padding-left="0.1in" fo:padding-right="0.1in" draw:textarea-vertical-align="middle" draw:textarea-horizontal-align="left" draw:fill="none" draw:stroke="none" draw:auto-grow-width="false" draw:auto-grow-height="false" style:shrink-to-fit="true"/>
      <style:paragraph-properties style:font-independent-line-spacing="true" style:writing-mode="lr-tb"/>
    </style:style>
    <style:style style:family="text" style:name="a620">
      <style:text-properties fo:font-variant="normal" fo:text-transform="none" fo:color="#000000" style:text-line-through-type="none" style:text-line-through-style="none" style:text-line-through-width="auto" style:text-line-through-color="font-color" style:text-position="0% 100%" fo:font-family="Calibri" fo:font-size="0.25in" style:font-size-asian="0.25in" style:font-size-complex="0.25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9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21">
      <style:paragraph-properties fo:line-height="90%" fo:text-align="left" style:tab-stop-distance="1in" fo:margin-left="2.25in" fo:margin-right="0in" fo:text-indent="-0.25in" fo:margin-top="0.06944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23">
      <style:graphic-properties fo:wrap-option="wrap" fo:padding-top="0.05in" fo:padding-bottom="0.05in" fo:padding-left="0.1in" fo:padding-right="0.1in" draw:textarea-vertical-align="top" draw:textarea-horizontal-align="right" draw:fill="none" draw:stroke="none" draw:auto-grow-width="false" draw:auto-grow-height="false" style:shrink-to-fit="true"/>
      <style:paragraph-properties style:font-independent-line-spacing="true" style:writing-mode="tb-rl"/>
    </style:style>
    <style:style style:family="text" style:name="a624">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2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27">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628">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29">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7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71">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17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74">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resentation" style:name="a31">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drawing-page" style:name="a175">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text" style:name="a3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176">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paragraph" style:name="a3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77">
      <style:text-properties fo:font-variant="normal" fo:text-transform="none" fo:color="#000000" style:text-line-through-type="none" style:text-line-through-style="none" style:text-line-through-width="auto" style:text-line-through-color="font-color" style:text-position="0% 100%" fo:font-family="Calibri Light" fo:font-size="0.83333in" style:font-size-asian="0.83333in" style:font-size-complex="0.8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34">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178">
      <style:text-properties fo:font-variant="normal" fo:text-transform="none" fo:color="#000000" style:text-line-through-type="none" style:text-line-through-style="none" style:text-line-through-width="auto" style:text-line-through-color="font-color" style:text-position="0% 100%" fo:font-family="Calibri Light" fo:font-size="0.83333in" style:font-size-asian="0.83333in" style:font-size-complex="0.8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3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79">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0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37">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02">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resentation" style:name="a38">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403">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39">
      <style:graphic-properties draw:fill="none" draw:stroke="solid" svg:stroke-width="0.01389in" svg:stroke-color="#000000" svg:stroke-opacity="100%"/>
    </style:style>
    <style:style style:family="paragraph" style:name="a404">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05">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presentation" style:name="a630">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406">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31">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07">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632">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08">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resentation" style:name="a633">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40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3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35">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36">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63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39">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80">
      <style:graphic-properties fo:wrap-option="wrap" fo:padding-top="0.05in" fo:padding-bottom="0.05in" fo:padding-left="0.1in" fo:padding-right="0.1in" draw:textarea-vertical-align="bottom" draw:textarea-horizontal-align="left" draw:fill="none" draw:stroke="none" draw:auto-grow-width="false" draw:auto-grow-height="false" style:shrink-to-fit="true"/>
      <style:paragraph-properties style:font-independent-line-spacing="true" style:writing-mode="lr-tb"/>
    </style:style>
    <style:style style:family="text" style:name="a181">
      <style:text-properties fo:font-variant="normal" fo:text-transform="none" fo:color="#898989"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82">
      <style:paragraph-properties fo:line-height="90%" fo:text-align="left" style:tab-stop-distance="1in" fo:margin-left="0in" fo:margin-right="0in" fo:text-indent="0in" fo:margin-top="0.13889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184">
      <style:graphic-properties fo:wrap-option="wrap" fo:padding-top="0.05in" fo:padding-bottom="0.05in" fo:padding-left="0.1in" fo:padding-right="0.1in" draw:textarea-vertical-align="top" draw:textarea-horizontal-align="left" draw:fill="none" draw:stroke="none" draw:auto-grow-width="false" draw:auto-grow-height="false" style:shrink-to-fit="true"/>
      <style:paragraph-properties style:font-independent-line-spacing="true" style:writing-mode="lr-tb"/>
    </style:style>
    <style:style style:family="paragraph" style:name="a41">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185">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3">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8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88">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paragraph" style:name="a410">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89">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11">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46">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1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9">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14">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415">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640">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resentation" style:name="a416">
      <style:graphic-properties draw:fill="none" draw:stroke="solid" svg:stroke-width="0.01389in" svg:stroke-color="#000000" svg:stroke-opacity="100%"/>
    </style:style>
    <style:style style:family="presentation" style:name="a641">
      <style:graphic-properties draw:fill="none" draw:stroke="solid" svg:stroke-width="0.01389in" svg:stroke-color="#000000" svg:stroke-opacity="100%"/>
    </style:style>
    <style:style style:family="text" style:name="a41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4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18">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1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43">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4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45">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47">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48">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190">
      <style:paragraph-properties fo:line-height="10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91">
      <style:graphic-properties fo:wrap-option="wrap" fo:padding-top="0.05in" fo:padding-bottom="0.05in" fo:padding-left="0.1in" fo:padding-right="0.1in" draw:textarea-vertical-align="middle" draw:textarea-horizontal-align="center" draw:fill="none" draw:stroke="none" draw:auto-grow-width="false" draw:auto-grow-height="false"/>
      <style:paragraph-properties style:font-independent-line-spacing="true" style:writing-mode="lr-tb"/>
    </style:style>
    <style:style style:family="text" style:name="a192">
      <style:text-properties fo:font-variant="normal" fo:text-transform="none" fo:color="#898989"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3">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94">
      <style:graphic-properties fo:wrap-option="wrap" fo:padding-top="0.05in" fo:padding-bottom="0.05in" fo:padding-left="0.1in" fo:padding-right="0.1in" draw:textarea-vertical-align="middle" draw:textarea-horizontal-align="left" draw:fill="none" draw:stroke="none" draw:auto-grow-width="false" draw:auto-grow-height="false"/>
      <style:paragraph-properties style:font-independent-line-spacing="true" style:writing-mode="lr-tb"/>
    </style:style>
    <style:style style:family="text" style:name="a5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19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196">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53">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19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420">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5">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19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5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22">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57">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423">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58">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5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2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26">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50">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51">
      <style:paragraph-properties fo:line-height="100%" fo:text-align="left" style:tab-stop-distance="1in" fo:margin-left="1.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42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29">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5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54">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55">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57">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text" style:name="a65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59">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20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01">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60">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202">
      <style:graphic-properties draw:fill="none" draw:stroke="solid" svg:stroke-width="0.01389in" svg:stroke-color="#000000" svg:stroke-opacity="100%"/>
    </style:style>
    <style:style style:family="presentation" style:name="a61">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20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drawing-page" style:name="a62">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paragraph" style:name="a20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63">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205">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4">
      <style:text-properties fo:font-variant="normal" fo:text-transform="none" fo:color="#000000" style:text-line-through-type="none" style:text-line-through-style="none" style:text-line-through-width="auto" style:text-line-through-color="font-color" style:text-position="0% 100%" fo:font-family="Calibri Light" fo:font-size="0.83333in" style:font-size-asian="0.83333in" style:font-size-complex="0.8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206">
      <style:paragraph-properties fo:line-height="100%" fo:text-align="left" style:tab-stop-distance="1in" fo:margin-left="0.5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5">
      <style:text-properties fo:font-variant="normal" fo:text-transform="none" fo:color="#000000" style:text-line-through-type="none" style:text-line-through-style="none" style:text-line-through-width="auto" style:text-line-through-color="font-color" style:text-position="0% 100%" fo:font-family="Calibri Light" fo:font-size="0.83333in" style:font-size-asian="0.83333in" style:font-size-complex="0.8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30">
      <style:paragraph-properties fo:line-height="100%" fo:text-align="left" style:tab-stop-distance="1in" fo:margin-left="2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aragraph" style:name="a66">
      <style:paragraph-properties fo:line-height="90%" fo:text-align="center"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208">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67">
      <style:graphic-properties fo:wrap-option="wrap" fo:padding-top="0.05in" fo:padding-bottom="0.05in" fo:padding-left="0.1in" fo:padding-right="0.1in" draw:textarea-vertical-align="bottom" draw:textarea-horizontal-align="center" draw:fill="none" draw:stroke="none" draw:auto-grow-width="false" draw:auto-grow-height="false" style:shrink-to-fit="true"/>
      <style:paragraph-properties style:font-independent-line-spacing="true" style:writing-mode="lr-tb"/>
    </style:style>
    <style:style style:family="presentation" style:name="a432">
      <style:graphic-properties fo:wrap-option="wrap" fo:padding-top="0.05in" fo:padding-bottom="0.05in" fo:padding-left="0.1in" fo:padding-right="0.1in" draw:textarea-vertical-align="top" draw:textarea-horizontal-align="left" draw:fill="none" draw:stroke="none" draw:auto-grow-width="false" draw:auto-grow-height="false"/>
      <style:paragraph-properties style:font-independent-line-spacing="true" style:writing-mode="lr-tb"/>
    </style:style>
    <style:style style:family="paragraph" style:name="a209">
      <style:paragraph-properties fo:line-height="100%" fo:text-align="left" style:tab-stop-distance="1in" fo:margin-left="1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8">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433">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434">
      <style:paragraph-properties fo:line-height="10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9">
      <style:text-properties fo:font-variant="normal" fo:text-transform="none" fo:color="#000000" style:text-line-through-type="none" style:text-line-through-style="none" style:text-line-through-width="auto" style:text-line-through-color="font-color" style:text-position="0% 100%" fo:font-family="Calibri" fo:font-size="0.33333in" style:font-size-asian="0.33333in" style:font-size-complex="0.33333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35">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text" style:name="a436">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660">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aragraph" style:name="a437">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text" style:name="a661">
      <style:text-properties fo:font-variant="normal" fo:text-transform="none" fo:color="#000000" style:text-line-through-type="none" style:text-line-through-style="none" style:text-line-through-width="auto" style:text-line-through-color="font-color" style:text-position="0% 100%" fo:font-family="Calibri" fo:font-size="0.16667in" style:font-size-asian="0.16667in" style:font-size-complex="0.16667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resentation" style:name="a438">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paragraph" style:name="a662">
      <style:paragraph-properties fo:line-height="100%" fo:text-align="righ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drawing-page" style:name="a439">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presentation" style:name="a663">
      <style:graphic-properties fo:wrap-option="wrap" fo:padding-top="0.05in" fo:padding-bottom="0.05in" fo:padding-left="0.1in" fo:padding-right="0.1in" draw:textarea-vertical-align="bottom" draw:textarea-horizontal-align="left" draw:fill="none" draw:stroke="none" draw:auto-grow-width="false" draw:auto-grow-height="false"/>
      <style:paragraph-properties style:font-independent-line-spacing="true" style:writing-mode="lr-tb"/>
    </style:style>
    <style:style style:family="drawing-page" style:name="a664">
      <style:drawing-page-properties draw:fill="solid" draw:fill-color="#ffffff" draw:opacity="100%" presentation:visibility="visible" draw:background-size="border" presentation:background-objects-visible="false" presentation:display-header="false" presentation:display-footer="false" presentation:display-page-number="false" presentation:display-date-time="false"/>
    </style:style>
    <style:style style:family="drawing-page" style:name="a665">
      <style:drawing-page-properties draw:fill="solid" draw:fill-color="#ffffff" draw:opacity="100%" presentation:transition-type="manual" presentation:transition-speed="slow" presentation:visibility="visible" draw:background-size="border" presentation:background-objects-visible="true" presentation:background-visible="true" presentation:display-header="false" presentation:display-footer="false" presentation:display-page-number="false" presentation:display-date-time="false"/>
    </style:style>
    <style:style style:family="text" style:name="a666">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n" fo:country="US"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text" style:name="a667">
      <style:text-properties fo:font-variant="normal" fo:text-transform="none" fo:color="#000000" style:text-line-through-type="none" style:text-line-through-style="none" style:text-line-through-width="auto" style:text-line-through-color="font-color" style:text-position="0% 100%" fo:font-family="Calibri Light" fo:font-size="0.61111in" style:font-size-asian="0.61111in" style:font-size-complex="0.61111in" fo:letter-spacing="0in" fo:language="el" fo:country="GR"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true"/>
    </style:style>
    <style:style style:family="paragraph" style:name="a668">
      <style:paragraph-properties fo:line-height="90%" fo:text-align="left" style:tab-stop-distance="1in" fo:margin-left="0in" fo:margin-right="0in" fo:text-indent="0in" fo:margin-top="0in" fo:margin-bottom="0in" style:punctuation-wrap="hanging" style:vertical-align="auto" style:writing-mode="lr-tb">
        <style:tab-stops/>
      </style:paragraph-properties>
      <style:text-properties fo:font-variant="normal" fo:text-transform="none" fo:color="#000000" style:text-line-through-type="none" style:text-line-through-style="none" style:text-line-through-width="auto" style:text-line-through-color="font-color" style:text-position="0% 100%" fo:font-size="0.25in" style:font-size-asian="0.25in" style:font-size-complex="0.25in" fo:letter-spacing="0in" fo:font-style="normal" style:font-style-asian="normal" style:font-style-complex="normal" style:text-underline-type="none" style:text-underline-style="none" style:text-underline-width="auto" style:text-underline-color="font-color" fo:font-weight="normal" style:font-weight-asian="normal" style:font-weight-complex="normal" style:text-underline-mode="continuous" style:letter-kerning="false"/>
    </style:style>
    <style:style style:family="presentation" style:name="a669">
      <style:graphic-properties fo:wrap-option="wrap" fo:padding-top="0.05in" fo:padding-bottom="0.05in" fo:padding-left="0.1in" fo:padding-right="0.1in" draw:textarea-vertical-align="top" draw:textarea-horizontal-align="center" draw:fill="none" draw:stroke="none" draw:auto-grow-width="false" draw:auto-grow-height="false" style:shrink-to-fit="true"/>
      <style:paragraph-properties style:font-independent-line-spacing="true" style:writing-mode="tb-rl"/>
    </style:style>
    <text:list-style style:name="a12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47">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53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2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13">
      <text:list-level-style-number text:level="1" style:num-format="">
        <style:list-level-properties text:space-before="0in"/>
      </text:list-level-style-number>
      <text:list-level-style-number text:level="2" style:num-format="">
        <style:list-level-properties text:space-before="0.75in"/>
      </text:list-level-style-number>
      <text:list-level-style-number text:level="3" style:num-format="">
        <style:list-level-properties text:space-before="1.25in"/>
      </text:list-level-style-number>
      <text:list-level-style-number text:level="4" style:num-format="">
        <style:list-level-properties text:space-before="1.75in"/>
      </text:list-level-style-number>
      <text:list-level-style-number text:level="5" style:num-format="">
        <style:list-level-properties text:space-before="2.25in"/>
      </text:list-level-style-number>
      <text:list-level-style-number text:level="6" style:num-format="">
        <style:list-level-properties text:space-before="2.75in"/>
      </text:list-level-style-number>
      <text:list-level-style-number text:level="7" style:num-format="">
        <style:list-level-properties text:space-before="3.25in"/>
      </text:list-level-style-number>
      <text:list-level-style-number text:level="8" style:num-format="">
        <style:list-level-properties text:space-before="3.75in"/>
      </text:list-level-style-number>
      <text:list-level-style-number text:level="9" style:num-format="">
        <style:list-level-properties text:space-before="4.25in"/>
      </text:list-level-style-number>
    </text:list-style>
    <text:list-style style:name="a536">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54">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29">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8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5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7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17">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0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5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06">
      <text:list-level-style-number text:level="1" style:num-format="">
        <style:list-level-properties text:space-before="0in"/>
      </text:list-level-style-number>
      <text:list-level-style-number text:level="2" style:num-format="">
        <style:list-level-properties text:space-before="0.75in"/>
      </text:list-level-style-number>
      <text:list-level-style-number text:level="3" style:num-format="">
        <style:list-level-properties text:space-before="1.25in"/>
      </text:list-level-style-number>
      <text:list-level-style-number text:level="4" style:num-format="">
        <style:list-level-properties text:space-before="1.75in"/>
      </text:list-level-style-number>
      <text:list-level-style-number text:level="5" style:num-format="">
        <style:list-level-properties text:space-before="2.25in"/>
      </text:list-level-style-number>
      <text:list-level-style-number text:level="6" style:num-format="">
        <style:list-level-properties text:space-before="2.75in"/>
      </text:list-level-style-number>
      <text:list-level-style-number text:level="7" style:num-format="">
        <style:list-level-properties text:space-before="3.25in"/>
      </text:list-level-style-number>
      <text:list-level-style-number text:level="8" style:num-format="">
        <style:list-level-properties text:space-before="3.75in"/>
      </text:list-level-style-number>
      <text:list-level-style-number text:level="9" style:num-format="">
        <style:list-level-properties text:space-before="4.25in"/>
      </text:list-level-style-number>
    </text:list-style>
    <text:list-style style:name="a25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59">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81">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6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85">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6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51">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16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94">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54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3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9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9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2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09">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9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2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10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9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2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104">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6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7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7">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89">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75">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78">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3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709">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3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21">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46">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39">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24">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58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49">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42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1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86">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0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15">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89">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18">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3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34">
      <text:list-level-style-number text:level="1" style:num-format="">
        <style:list-level-properties text:space-before="0in"/>
      </text:list-level-style-number>
      <text:list-level-style-number text:level="2" style:num-format="">
        <style:list-level-properties text:space-before="0.75in"/>
      </text:list-level-style-number>
      <text:list-level-style-number text:level="3" style:num-format="">
        <style:list-level-properties text:space-before="1.25in"/>
      </text:list-level-style-number>
      <text:list-level-style-number text:level="4" style:num-format="">
        <style:list-level-properties text:space-before="1.75in"/>
      </text:list-level-style-number>
      <text:list-level-style-number text:level="5" style:num-format="">
        <style:list-level-properties text:space-before="2.25in"/>
      </text:list-level-style-number>
      <text:list-level-style-number text:level="6" style:num-format="">
        <style:list-level-properties text:space-before="2.75in"/>
      </text:list-level-style-number>
      <text:list-level-style-number text:level="7" style:num-format="">
        <style:list-level-properties text:space-before="3.25in"/>
      </text:list-level-style-number>
      <text:list-level-style-number text:level="8" style:num-format="">
        <style:list-level-properties text:space-before="3.75in"/>
      </text:list-level-style-number>
      <text:list-level-style-number text:level="9" style:num-format="">
        <style:list-level-properties text:space-before="4.25in"/>
      </text:list-level-style-number>
    </text:list-style>
    <text:list-style style:name="a49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59">
      <text:list-level-style-number text:level="1" style:num-format="">
        <style:list-level-properties text:space-before="0in"/>
      </text:list-level-style-number>
      <text:list-level-style-number text:level="2" style:num-format="">
        <style:list-level-properties text:space-before="0.75in"/>
      </text:list-level-style-number>
      <text:list-level-style-number text:level="3" style:num-format="">
        <style:list-level-properties text:space-before="1.25in"/>
      </text:list-level-style-number>
      <text:list-level-style-number text:level="4" style:num-format="">
        <style:list-level-properties text:space-before="1.75in"/>
      </text:list-level-style-number>
      <text:list-level-style-number text:level="5" style:num-format="">
        <style:list-level-properties text:space-before="2.25in"/>
      </text:list-level-style-number>
      <text:list-level-style-number text:level="6" style:num-format="">
        <style:list-level-properties text:space-before="2.75in"/>
      </text:list-level-style-number>
      <text:list-level-style-number text:level="7" style:num-format="">
        <style:list-level-properties text:space-before="3.25in"/>
      </text:list-level-style-number>
      <text:list-level-style-number text:level="8" style:num-format="">
        <style:list-level-properties text:space-before="3.75in"/>
      </text:list-level-style-number>
      <text:list-level-style-number text:level="9" style:num-format="">
        <style:list-level-properties text:space-before="4.25in"/>
      </text:list-level-style-number>
    </text:list-style>
    <text:list-style style:name="a338">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95">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81">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98">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4">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712">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85">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6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4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715">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4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66">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52">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3">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719">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431">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4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469">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6">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656">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21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83">
      <text:list-level-style-number text:level="1" style:num-format="">
        <style:list-level-properties text:space-before="0in"/>
      </text:list-level-style-number>
      <text:list-level-style-number text:level="2" style:num-format="">
        <style:list-level-properties text:space-before="0.75in"/>
      </text:list-level-style-number>
      <text:list-level-style-number text:level="3" style:num-format="">
        <style:list-level-properties text:space-before="1.25in"/>
      </text:list-level-style-number>
      <text:list-level-style-number text:level="4" style:num-format="">
        <style:list-level-properties text:space-before="1.75in"/>
      </text:list-level-style-number>
      <text:list-level-style-number text:level="5" style:num-format="">
        <style:list-level-properties text:space-before="2.25in"/>
      </text:list-level-style-number>
      <text:list-level-style-number text:level="6" style:num-format="">
        <style:list-level-properties text:space-before="2.75in"/>
      </text:list-level-style-number>
      <text:list-level-style-number text:level="7" style:num-format="">
        <style:list-level-properties text:space-before="3.25in"/>
      </text:list-level-style-number>
      <text:list-level-style-number text:level="8" style:num-format="">
        <style:list-level-properties text:space-before="3.75in"/>
      </text:list-level-style-number>
      <text:list-level-style-number text:level="9" style:num-format="">
        <style:list-level-properties text:space-before="4.25in"/>
      </text:list-level-style-number>
    </text:list-style>
    <text:list-style style:name="a21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593">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622">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21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75">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78">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341">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157">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text:list-style style:name="a120">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344">
      <text:list-level-style-bullet text:level="1" text:bullet-char="•">
        <style:list-level-properties text:space-before="0in" text:min-label-width="0.25in"/>
        <style:text-properties fo:font-family="Arial" style:font-family-generic="swiss" style:font-pitch="variable" fo:font-size="100%"/>
      </text:list-level-style-bullet>
      <text:list-level-style-bullet text:level="2" text:bullet-char="•">
        <style:list-level-properties text:space-before="0.5in" text:min-label-width="0.25in"/>
        <style:text-properties fo:font-family="Arial" style:font-family-generic="swiss" style:font-pitch="variable" fo:font-size="100%"/>
      </text:list-level-style-bullet>
      <text:list-level-style-bullet text:level="3" text:bullet-char="•">
        <style:list-level-properties text:space-before="1in" text:min-label-width="0.25in"/>
        <style:text-properties fo:font-family="Arial" style:font-family-generic="swiss" style:font-pitch="variable" fo:font-size="100%"/>
      </text:list-level-style-bullet>
      <text:list-level-style-bullet text:level="4" text:bullet-char="•">
        <style:list-level-properties text:space-before="1.5in" text:min-label-width="0.25in"/>
        <style:text-properties fo:font-family="Arial" style:font-family-generic="swiss" style:font-pitch="variable" fo:font-size="100%"/>
      </text:list-level-style-bullet>
      <text:list-level-style-bullet text:level="5" text:bullet-char="•">
        <style:list-level-properties text:space-before="2in" text:min-label-width="0.25in"/>
        <style:text-properties fo:font-family="Arial" style:font-family-generic="swiss" style:font-pitch="variable" fo:font-size="100%"/>
      </text:list-level-style-bullet>
      <text:list-level-style-bullet text:level="6" text:bullet-char="•">
        <style:list-level-properties text:space-before="2.5in" text:min-label-width="0.25in"/>
        <style:text-properties fo:font-family="Arial" style:font-family-generic="swiss" style:font-pitch="variable" fo:font-size="100%"/>
      </text:list-level-style-bullet>
      <text:list-level-style-bullet text:level="7" text:bullet-char="•">
        <style:list-level-properties text:space-before="3in" text:min-label-width="0.25in"/>
        <style:text-properties fo:font-family="Arial" style:font-family-generic="swiss" style:font-pitch="variable" fo:font-size="100%"/>
      </text:list-level-style-bullet>
      <text:list-level-style-bullet text:level="8" text:bullet-char="•">
        <style:list-level-properties text:space-before="3.5in" text:min-label-width="0.25in"/>
        <style:text-properties fo:font-family="Arial" style:font-family-generic="swiss" style:font-pitch="variable" fo:font-size="100%"/>
      </text:list-level-style-bullet>
      <text:list-level-style-bullet text:level="9" text:bullet-char="•">
        <style:list-level-properties text:space-before="4in" text:min-label-width="0.25in"/>
        <style:text-properties fo:font-family="Arial" style:font-family-generic="swiss" style:font-pitch="variable" fo:font-size="100%"/>
      </text:list-level-style-bullet>
    </text:list-style>
    <text:list-style style:name="a530">
      <text:list-level-style-number text:level="1" style:num-format="">
        <style:list-level-properties text:space-before="0in"/>
      </text:list-level-style-number>
      <text:list-level-style-number text:level="2" style:num-format="">
        <style:list-level-properties text:space-before="0.5in"/>
      </text:list-level-style-number>
      <text:list-level-style-number text:level="3" style:num-format="">
        <style:list-level-properties text:space-before="1in"/>
      </text:list-level-style-number>
      <text:list-level-style-number text:level="4" style:num-format="">
        <style:list-level-properties text:space-before="1.5in"/>
      </text:list-level-style-number>
      <text:list-level-style-number text:level="5" style:num-format="">
        <style:list-level-properties text:space-before="2in"/>
      </text:list-level-style-number>
      <text:list-level-style-number text:level="6" style:num-format="">
        <style:list-level-properties text:space-before="2.5in"/>
      </text:list-level-style-number>
      <text:list-level-style-number text:level="7" style:num-format="">
        <style:list-level-properties text:space-before="3in"/>
      </text:list-level-style-number>
      <text:list-level-style-number text:level="8" style:num-format="">
        <style:list-level-properties text:space-before="3.5in"/>
      </text:list-level-style-number>
      <text:list-level-style-number text:level="9" style:num-format="">
        <style:list-level-properties text:space-before="4in"/>
      </text:list-level-style-number>
    </text:list-style>
    <number:date-style xmlns:number="urn:oasis:names:tc:opendocument:xmlns:datastyle:1.0" style:name="a136"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400"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86"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23"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279"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149"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413"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354"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36"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562"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688"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367"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625"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442"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186"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575"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701"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638"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73"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455"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509"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199"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522" number:transliteration-format="" number:transliteration-style="long">
      <number:day number:calendar="gregorian"/>
      <number:text>/</number:text>
      <number:month number:calendar="gregorian"/>
      <number:text>/</number:text>
      <number:year number:style="long" number:calendar="gregorian"/>
    </number:date-style>
    <number:date-style xmlns:number="urn:oasis:names:tc:opendocument:xmlns:datastyle:1.0" style:name="a266" number:transliteration-format="" number:transliteration-style="long">
      <number:day number:calendar="gregorian"/>
      <number:text>/</number:text>
      <number:month number:calendar="gregorian"/>
      <number:text>/</number:text>
      <number:year number:style="long" number:calendar="gregorian"/>
    </number:date-style>
  </office:automatic-styles>
  <office:master-styles>
    <draw:layer-set>
      <draw:layer draw:name="Master1-bg" draw:protected="true"/>
    </draw:layer-set>
    <style:master-page style:name="Master1-Office-Theme" style:page-layout-name="pageLayout1" draw:style-name="a0">
      <draw:frame draw:id="id0" presentation:style-name="a4" draw:name="Title Placeholder 1" svg:x="0.91667in" svg:y="0.39931in" svg:width="11.5in" svg:height="1.44965in" presentation:class="title" presentation:placeholder="false">
        <draw:text-box>
          <text:p text:style-name="a3" text:class-names="" text:cond-style-name="">
            <text:span text:style-name="a1" text:class-names="">Click to edit Master title style</text:span>
            <text:span text:style-name="a2" text:class-names=""/>
          </text:p>
        </draw:text-box>
        <svg:title/>
        <svg:desc/>
      </draw:frame>
      <draw:frame draw:id="id1" presentation:style-name="a21" draw:name="Text Placeholder 2" svg:x="0.91667in" svg:y="1.99653in" svg:width="11.5in" svg:height="4.75868in" presentation:class="outline" presentation:placeholder="false">
        <draw:text-box>
          <text:list text:style-name="a7">
            <text:list-item>
              <text:p text:style-name="a6" text:class-names="" text:cond-style-name="">
                <text:span text:style-name="a5" text:class-names="">Edit Master text styles</text:span>
              </text:p>
            </text:list-item>
          </text:list>
          <text:list text:style-name="a10">
            <text:list-item>
              <text:list text:style-name="a10">
                <text:list-item>
                  <text:p text:style-name="a9" text:class-names="" text:cond-style-name="">
                    <text:span text:style-name="a8" text:class-names="">Second level</text:span>
                  </text:p>
                </text:list-item>
              </text:list>
            </text:list-item>
          </text:list>
          <text:list text:style-name="a13">
            <text:list-item>
              <text:list text:style-name="a13">
                <text:list-item>
                  <text:list text:style-name="a13">
                    <text:list-item>
                      <text:p text:style-name="a12" text:class-names="" text:cond-style-name="">
                        <text:span text:style-name="a11" text:class-names="">Third level</text:span>
                      </text:p>
                    </text:list-item>
                  </text:list>
                </text:list-item>
              </text:list>
            </text:list-item>
          </text:list>
          <text:list text:style-name="a16">
            <text:list-item>
              <text:list text:style-name="a16">
                <text:list-item>
                  <text:list text:style-name="a16">
                    <text:list-item>
                      <text:list text:style-name="a16">
                        <text:list-item>
                          <text:p text:style-name="a15" text:class-names="" text:cond-style-name="">
                            <text:span text:style-name="a14" text:class-names="">Fourth level</text:span>
                          </text:p>
                        </text:list-item>
                      </text:list>
                    </text:list-item>
                  </text:list>
                </text:list-item>
              </text:list>
            </text:list-item>
          </text:list>
          <text:list text:style-name="a20">
            <text:list-item>
              <text:list text:style-name="a20">
                <text:list-item>
                  <text:list text:style-name="a20">
                    <text:list-item>
                      <text:list text:style-name="a20">
                        <text:list-item>
                          <text:list text:style-name="a20">
                            <text:list-item>
                              <text:p text:style-name="a19" text:class-names="" text:cond-style-name="">
                                <text:span text:style-name="a17" text:class-names="">Fifth level</text:span>
                                <text:span text:style-name="a18" text:class-names=""/>
                              </text:p>
                            </text:list-item>
                          </text:list>
                        </text:list-item>
                      </text:list>
                    </text:list-item>
                  </text:list>
                </text:list-item>
              </text:list>
            </text:list-item>
          </text:list>
        </draw:text-box>
        <svg:title/>
        <svg:desc/>
      </draw:frame>
      <draw:frame draw:id="id2" presentation:style-name="a25" draw:name="Date Placeholder 3" svg:x="0.91667in" svg:y="6.95139in" svg:width="3in" svg:height="0.39931in" presentation:class="date-time" presentation:placeholder="false">
        <draw:text-box>
          <text:p text:style-name="a24" text:class-names="" text:cond-style-name="">
            <text:span text:style-name="a22" text:class-names="">
              <text:date text:fixed="false" style:data-style-name="a23">9/5/2016</text:date>
            </text:span>
          </text:p>
        </draw:text-box>
        <svg:title/>
        <svg:desc/>
      </draw:frame>
      <draw:frame draw:id="id3" presentation:style-name="a28" draw:name="Footer Placeholder 4" svg:x="4.41667in" svg:y="6.95139in" svg:width="4.5in" svg:height="0.39931in" presentation:class="footer" presentation:placeholder="false">
        <draw:text-box>
          <text:p text:style-name="a27" text:class-names="" text:cond-style-name="">
            <text:span text:style-name="a26" text:class-names=""/>
          </text:p>
        </draw:text-box>
        <svg:title/>
        <svg:desc/>
      </draw:frame>
      <draw:frame draw:id="id4" presentation:style-name="a31" draw:name="Slide Number Placeholder 5" svg:x="9.41667in" svg:y="6.95139in" svg:width="3in" svg:height="0.39931in" presentation:class="page-number" presentation:placeholder="false">
        <draw:text-box>
          <text:p text:style-name="a30" text:class-names="" text:cond-style-name="">
            <text:span text:style-name="a29" text:class-names="">
              <text:page-number style:num-format="1" text:fixed="false"/>
            </text:span>
          </text:p>
        </draw:text-box>
        <svg:title/>
        <svg:desc/>
      </draw:frame>
      <presentation:notes style:page-layout-name="pageLayout2" draw:style-name="a62">
        <draw:frame draw:id="id5" presentation:style-name="a34" draw:name="Header Placeholder 1" svg:x="0in" svg:y="0in" svg:width="3.25in" svg:height="0.50174in" presentation:class="header" presentation:placeholder="false">
          <draw:text-box>
            <text:p text:style-name="a33" text:class-names="" text:cond-style-name="">
              <text:span text:style-name="a32" text:class-names=""/>
            </text:p>
          </draw:text-box>
          <svg:title/>
          <svg:desc/>
        </draw:frame>
        <draw:frame draw:id="id6" presentation:style-name="a38" draw:name="Date Placeholder 2" svg:x="4.24826in" svg:y="0in" svg:width="3.25in" svg:height="0.50174in" presentation:class="date-time" presentation:placeholder="false">
          <draw:text-box>
            <text:p text:style-name="a37" text:class-names="" text:cond-style-name="">
              <text:span text:style-name="a35" text:class-names="">
                <text:date text:fixed="false" style:data-style-name="a36">9/5/2016</text:date>
              </text:span>
            </text:p>
          </draw:text-box>
          <svg:title/>
          <svg:desc/>
        </draw:frame>
        <draw:page-thumbnail svg:x="0.75in" svg:y="1.25in" svg:width="6in" svg:height="3.375in" presentation:class="page" draw:id="id7" presentation:style-name="a39" draw:name="Slide Image Placeholder 3">
          <svg:title/>
          <svg:desc/>
        </draw:page-thumbnail>
        <draw:frame draw:id="id8" presentation:style-name="a55" draw:name="Notes Placeholder 4" svg:x="0.75in" svg:y="4.8125in" svg:width="6in" svg:height="3.9375in" presentation:class="notes" presentation:placeholder="false">
          <draw:text-box>
            <text:p text:style-name="a41" text:class-names="" text:cond-style-name="">
              <text:span text:style-name="a40" text:class-names="">Edit Master text styles</text:span>
            </text:p>
            <text:list text:style-name="a44">
              <text:list-item>
                <text:list text:style-name="a44">
                  <text:list-item>
                    <text:p text:style-name="a43" text:class-names="" text:cond-style-name="">
                      <text:span text:style-name="a42" text:class-names="">Second level</text:span>
                    </text:p>
                  </text:list-item>
                </text:list>
              </text:list-item>
            </text:list>
            <text:list text:style-name="a47">
              <text:list-item>
                <text:list text:style-name="a47">
                  <text:list-item>
                    <text:list text:style-name="a47">
                      <text:list-item>
                        <text:p text:style-name="a46" text:class-names="" text:cond-style-name="">
                          <text:span text:style-name="a45" text:class-names="">Third level</text:span>
                        </text:p>
                      </text:list-item>
                    </text:list>
                  </text:list-item>
                </text:list>
              </text:list-item>
            </text:list>
            <text:list text:style-name="a50">
              <text:list-item>
                <text:list text:style-name="a50">
                  <text:list-item>
                    <text:list text:style-name="a50">
                      <text:list-item>
                        <text:list text:style-name="a50">
                          <text:list-item>
                            <text:p text:style-name="a49" text:class-names="" text:cond-style-name="">
                              <text:span text:style-name="a48" text:class-names="">Fourth level</text:span>
                            </text:p>
                          </text:list-item>
                        </text:list>
                      </text:list-item>
                    </text:list>
                  </text:list-item>
                </text:list>
              </text:list-item>
            </text:list>
            <text:list text:style-name="a54">
              <text:list-item>
                <text:list text:style-name="a54">
                  <text:list-item>
                    <text:list text:style-name="a54">
                      <text:list-item>
                        <text:list text:style-name="a54">
                          <text:list-item>
                            <text:list text:style-name="a54">
                              <text:list-item>
                                <text:p text:style-name="a53" text:class-names="" text:cond-style-name="">
                                  <text:span text:style-name="a51" text:class-names="">Fifth level</text:span>
                                  <text:span text:style-name="a52" text:class-names=""/>
                                </text:p>
                              </text:list-item>
                            </text:list>
                          </text:list-item>
                        </text:list>
                      </text:list-item>
                    </text:list>
                  </text:list-item>
                </text:list>
              </text:list-item>
            </text:list>
          </draw:text-box>
          <svg:title/>
          <svg:desc/>
        </draw:frame>
        <draw:frame draw:id="id9" presentation:style-name="a58" draw:name="Footer Placeholder 5" svg:x="0in" svg:y="9.49826in" svg:width="3.25in" svg:height="0.50174in" presentation:class="footer" presentation:placeholder="false">
          <draw:text-box>
            <text:p text:style-name="a57" text:class-names="" text:cond-style-name="">
              <text:span text:style-name="a56" text:class-names=""/>
            </text:p>
          </draw:text-box>
          <svg:title/>
          <svg:desc/>
        </draw:frame>
        <draw:frame draw:id="id10" presentation:style-name="a61" draw:name="Slide Number Placeholder 6" svg:x="4.24826in" svg:y="9.49826in" svg:width="3.25in" svg:height="0.50174in" presentation:class="page-number" presentation:placeholder="false">
          <draw:text-box>
            <text:p text:style-name="a60" text:class-names="" text:cond-style-name="">
              <text:span text:style-name="a59" text:class-names="">
                <text:page-number style:num-format="1" text:fixed="false"/>
              </text:span>
            </text:p>
          </draw:text-box>
          <svg:title/>
          <svg:desc/>
        </draw:frame>
      </presentation:notes>
    </style:master-page>
    <style:master-page style:name="Master1-Layout1-title-Title-Slide" style:page-layout-name="pageLayout1" draw:style-name="a63">
      <draw:frame draw:id="id11" presentation:style-name="a67" draw:name="Title 1" svg:x="1.66667in" svg:y="1.22743in" svg:width="10in" svg:height="2.61111in" presentation:class="title" presentation:placeholder="false">
        <draw:text-box>
          <text:p text:style-name="a66" text:class-names="" text:cond-style-name="">
            <text:span text:style-name="a64" text:class-names="">Click to edit Master title style</text:span>
            <text:span text:style-name="a65" text:class-names=""/>
          </text:p>
        </draw:text-box>
        <svg:title/>
        <svg:desc/>
      </draw:frame>
      <draw:frame draw:id="id12" presentation:style-name="a71" draw:name="Subtitle 2" svg:x="1.66667in" svg:y="3.93924in" svg:width="10in" svg:height="1.81076in" presentation:class="subtitle" presentation:placeholder="false">
        <draw:text-box>
          <text:p text:style-name="a70" text:class-names="" text:cond-style-name="">
            <text:span text:style-name="a68" text:class-names="">Click to edit Master subtitle style</text:span>
            <text:span text:style-name="a69" text:class-names=""/>
          </text:p>
        </draw:text-box>
        <svg:title/>
        <svg:desc/>
      </draw:frame>
      <draw:frame draw:id="id13" presentation:style-name="a75" draw:name="Date Placeholder 3" svg:x="0.91667in" svg:y="6.95139in" svg:width="3in" svg:height="0.39931in" presentation:class="date-time" presentation:placeholder="false">
        <draw:text-box>
          <text:p text:style-name="a74" text:class-names="" text:cond-style-name="">
            <text:span text:style-name="a72" text:class-names="">
              <text:date text:fixed="false" style:data-style-name="a73">9/5/2016</text:date>
            </text:span>
          </text:p>
        </draw:text-box>
        <svg:title/>
        <svg:desc/>
      </draw:frame>
      <draw:frame draw:id="id14" presentation:style-name="a78" draw:name="Footer Placeholder 4" svg:x="4.41667in" svg:y="6.95139in" svg:width="4.5in" svg:height="0.39931in" presentation:class="footer" presentation:placeholder="false">
        <draw:text-box>
          <text:p text:style-name="a77" text:class-names="" text:cond-style-name="">
            <text:span text:style-name="a76" text:class-names=""/>
          </text:p>
        </draw:text-box>
        <svg:title/>
        <svg:desc/>
      </draw:frame>
      <draw:frame draw:id="id15" presentation:style-name="a81" draw:name="Slide Number Placeholder 5" svg:x="9.41667in" svg:y="6.95139in" svg:width="3in" svg:height="0.39931in" presentation:class="page-number" presentation:placeholder="false">
        <draw:text-box>
          <text:p text:style-name="a80" text:class-names="" text:cond-style-name="">
            <text:span text:style-name="a79" text:class-names="">
              <text:page-number style:num-format="1" text:fixed="false"/>
            </text:span>
          </text:p>
        </draw:text-box>
        <svg:title/>
        <svg:desc/>
      </draw:frame>
      <presentation:notes style:page-layout-name="pageLayout2" draw:style-name="a112">
        <draw:frame draw:id="id5" presentation:style-name="a84" draw:name="Header Placeholder 1" svg:x="0in" svg:y="0in" svg:width="3.25in" svg:height="0.50174in" presentation:class="header" presentation:placeholder="false">
          <draw:text-box>
            <text:p text:style-name="a83" text:class-names="" text:cond-style-name="">
              <text:span text:style-name="a82" text:class-names=""/>
            </text:p>
          </draw:text-box>
          <svg:title/>
          <svg:desc/>
        </draw:frame>
        <draw:frame draw:id="id6" presentation:style-name="a88" draw:name="Date Placeholder 2" svg:x="4.24826in" svg:y="0in" svg:width="3.25in" svg:height="0.50174in" presentation:class="date-time" presentation:placeholder="false">
          <draw:text-box>
            <text:p text:style-name="a87" text:class-names="" text:cond-style-name="">
              <text:span text:style-name="a85" text:class-names="">
                <text:date text:fixed="false" style:data-style-name="a86">9/5/2016</text:date>
              </text:span>
            </text:p>
          </draw:text-box>
          <svg:title/>
          <svg:desc/>
        </draw:frame>
        <draw:page-thumbnail svg:x="0.75in" svg:y="1.25in" svg:width="6in" svg:height="3.375in" presentation:class="page" draw:id="id7" presentation:style-name="a89" draw:name="Slide Image Placeholder 3">
          <svg:title/>
          <svg:desc/>
        </draw:page-thumbnail>
        <draw:frame draw:id="id8" presentation:style-name="a105" draw:name="Notes Placeholder 4" svg:x="0.75in" svg:y="4.8125in" svg:width="6in" svg:height="3.9375in" presentation:class="notes" presentation:placeholder="false">
          <draw:text-box>
            <text:p text:style-name="a91" text:class-names="" text:cond-style-name="">
              <text:span text:style-name="a90" text:class-names="">Edit Master text styles</text:span>
            </text:p>
            <text:list text:style-name="a94">
              <text:list-item>
                <text:list text:style-name="a94">
                  <text:list-item>
                    <text:p text:style-name="a93" text:class-names="" text:cond-style-name="">
                      <text:span text:style-name="a92" text:class-names="">Second level</text:span>
                    </text:p>
                  </text:list-item>
                </text:list>
              </text:list-item>
            </text:list>
            <text:list text:style-name="a97">
              <text:list-item>
                <text:list text:style-name="a97">
                  <text:list-item>
                    <text:list text:style-name="a97">
                      <text:list-item>
                        <text:p text:style-name="a96" text:class-names="" text:cond-style-name="">
                          <text:span text:style-name="a95" text:class-names="">Third level</text:span>
                        </text:p>
                      </text:list-item>
                    </text:list>
                  </text:list-item>
                </text:list>
              </text:list-item>
            </text:list>
            <text:list text:style-name="a100">
              <text:list-item>
                <text:list text:style-name="a100">
                  <text:list-item>
                    <text:list text:style-name="a100">
                      <text:list-item>
                        <text:list text:style-name="a100">
                          <text:list-item>
                            <text:p text:style-name="a99" text:class-names="" text:cond-style-name="">
                              <text:span text:style-name="a98" text:class-names="">Fourth level</text:span>
                            </text:p>
                          </text:list-item>
                        </text:list>
                      </text:list-item>
                    </text:list>
                  </text:list-item>
                </text:list>
              </text:list-item>
            </text:list>
            <text:list text:style-name="a104">
              <text:list-item>
                <text:list text:style-name="a104">
                  <text:list-item>
                    <text:list text:style-name="a104">
                      <text:list-item>
                        <text:list text:style-name="a104">
                          <text:list-item>
                            <text:list text:style-name="a104">
                              <text:list-item>
                                <text:p text:style-name="a103" text:class-names="" text:cond-style-name="">
                                  <text:span text:style-name="a101" text:class-names="">Fifth level</text:span>
                                  <text:span text:style-name="a102" text:class-names=""/>
                                </text:p>
                              </text:list-item>
                            </text:list>
                          </text:list-item>
                        </text:list>
                      </text:list-item>
                    </text:list>
                  </text:list-item>
                </text:list>
              </text:list-item>
            </text:list>
          </draw:text-box>
          <svg:title/>
          <svg:desc/>
        </draw:frame>
        <draw:frame draw:id="id9" presentation:style-name="a108" draw:name="Footer Placeholder 5" svg:x="0in" svg:y="9.49826in" svg:width="3.25in" svg:height="0.50174in" presentation:class="footer" presentation:placeholder="false">
          <draw:text-box>
            <text:p text:style-name="a107" text:class-names="" text:cond-style-name="">
              <text:span text:style-name="a106" text:class-names=""/>
            </text:p>
          </draw:text-box>
          <svg:title/>
          <svg:desc/>
        </draw:frame>
        <draw:frame draw:id="id10" presentation:style-name="a111" draw:name="Slide Number Placeholder 6" svg:x="4.24826in" svg:y="9.49826in" svg:width="3.25in" svg:height="0.50174in" presentation:class="page-number" presentation:placeholder="false">
          <draw:text-box>
            <text:p text:style-name="a110" text:class-names="" text:cond-style-name="">
              <text:span text:style-name="a109" text:class-names="">
                <text:page-number style:num-format="1" text:fixed="false"/>
              </text:span>
            </text:p>
          </draw:text-box>
          <svg:title/>
          <svg:desc/>
        </draw:frame>
      </presentation:notes>
    </style:master-page>
    <style:master-page style:name="Master1-Layout2-obj-Title-and-Content" style:page-layout-name="pageLayout1" draw:style-name="a113">
      <draw:frame draw:id="id16" presentation:style-name="a117" draw:name="Title 1" svg:x="0.91667in" svg:y="0.39931in" svg:width="11.5in" svg:height="1.44965in" presentation:class="title" presentation:placeholder="false">
        <draw:text-box>
          <text:p text:style-name="a116" text:class-names="" text:cond-style-name="">
            <text:span text:style-name="a114" text:class-names="">Click to edit Master title style</text:span>
            <text:span text:style-name="a115" text:class-names=""/>
          </text:p>
        </draw:text-box>
        <svg:title/>
        <svg:desc/>
      </draw:frame>
      <draw:frame draw:id="id17" presentation:style-name="a134" draw:name="Content Placeholder 2" svg:x="0.91667in" svg:y="1.99653in" svg:width="11.5in" svg:height="4.75868in" presentation:class="object" presentation:placeholder="false">
        <draw:text-box>
          <text:list text:style-name="a120">
            <text:list-item>
              <text:p text:style-name="a119" text:class-names="" text:cond-style-name="">
                <text:span text:style-name="a118" text:class-names="">Edit Master text styles</text:span>
              </text:p>
            </text:list-item>
          </text:list>
          <text:list text:style-name="a123">
            <text:list-item>
              <text:list text:style-name="a123">
                <text:list-item>
                  <text:p text:style-name="a122" text:class-names="" text:cond-style-name="">
                    <text:span text:style-name="a121" text:class-names="">Second level</text:span>
                  </text:p>
                </text:list-item>
              </text:list>
            </text:list-item>
          </text:list>
          <text:list text:style-name="a126">
            <text:list-item>
              <text:list text:style-name="a126">
                <text:list-item>
                  <text:list text:style-name="a126">
                    <text:list-item>
                      <text:p text:style-name="a125" text:class-names="" text:cond-style-name="">
                        <text:span text:style-name="a124" text:class-names="">Third level</text:span>
                      </text:p>
                    </text:list-item>
                  </text:list>
                </text:list-item>
              </text:list>
            </text:list-item>
          </text:list>
          <text:list text:style-name="a129">
            <text:list-item>
              <text:list text:style-name="a129">
                <text:list-item>
                  <text:list text:style-name="a129">
                    <text:list-item>
                      <text:list text:style-name="a129">
                        <text:list-item>
                          <text:p text:style-name="a128" text:class-names="" text:cond-style-name="">
                            <text:span text:style-name="a127" text:class-names="">Fourth level</text:span>
                          </text:p>
                        </text:list-item>
                      </text:list>
                    </text:list-item>
                  </text:list>
                </text:list-item>
              </text:list>
            </text:list-item>
          </text:list>
          <text:list text:style-name="a133">
            <text:list-item>
              <text:list text:style-name="a133">
                <text:list-item>
                  <text:list text:style-name="a133">
                    <text:list-item>
                      <text:list text:style-name="a133">
                        <text:list-item>
                          <text:list text:style-name="a133">
                            <text:list-item>
                              <text:p text:style-name="a132" text:class-names="" text:cond-style-name="">
                                <text:span text:style-name="a130" text:class-names="">Fifth level</text:span>
                                <text:span text:style-name="a131" text:class-names=""/>
                              </text:p>
                            </text:list-item>
                          </text:list>
                        </text:list-item>
                      </text:list>
                    </text:list-item>
                  </text:list>
                </text:list-item>
              </text:list>
            </text:list-item>
          </text:list>
        </draw:text-box>
        <svg:title/>
        <svg:desc/>
      </draw:frame>
      <draw:frame draw:id="id18" presentation:style-name="a138" draw:name="Date Placeholder 3" svg:x="0.91667in" svg:y="6.95139in" svg:width="3in" svg:height="0.39931in" presentation:class="date-time" presentation:placeholder="false">
        <draw:text-box>
          <text:p text:style-name="a137" text:class-names="" text:cond-style-name="">
            <text:span text:style-name="a135" text:class-names="">
              <text:date text:fixed="false" style:data-style-name="a136">9/5/2016</text:date>
            </text:span>
          </text:p>
        </draw:text-box>
        <svg:title/>
        <svg:desc/>
      </draw:frame>
      <draw:frame draw:id="id19" presentation:style-name="a141" draw:name="Footer Placeholder 4" svg:x="4.41667in" svg:y="6.95139in" svg:width="4.5in" svg:height="0.39931in" presentation:class="footer" presentation:placeholder="false">
        <draw:text-box>
          <text:p text:style-name="a140" text:class-names="" text:cond-style-name="">
            <text:span text:style-name="a139" text:class-names=""/>
          </text:p>
        </draw:text-box>
        <svg:title/>
        <svg:desc/>
      </draw:frame>
      <draw:frame draw:id="id20" presentation:style-name="a144" draw:name="Slide Number Placeholder 5" svg:x="9.41667in" svg:y="6.95139in" svg:width="3in" svg:height="0.39931in" presentation:class="page-number" presentation:placeholder="false">
        <draw:text-box>
          <text:p text:style-name="a143" text:class-names="" text:cond-style-name="">
            <text:span text:style-name="a142" text:class-names="">
              <text:page-number style:num-format="1" text:fixed="false"/>
            </text:span>
          </text:p>
        </draw:text-box>
        <svg:title/>
        <svg:desc/>
      </draw:frame>
      <presentation:notes style:page-layout-name="pageLayout2" draw:style-name="a175">
        <draw:frame draw:id="id5" presentation:style-name="a147" draw:name="Header Placeholder 1" svg:x="0in" svg:y="0in" svg:width="3.25in" svg:height="0.50174in" presentation:class="header" presentation:placeholder="false">
          <draw:text-box>
            <text:p text:style-name="a146" text:class-names="" text:cond-style-name="">
              <text:span text:style-name="a145" text:class-names=""/>
            </text:p>
          </draw:text-box>
          <svg:title/>
          <svg:desc/>
        </draw:frame>
        <draw:frame draw:id="id6" presentation:style-name="a151" draw:name="Date Placeholder 2" svg:x="4.24826in" svg:y="0in" svg:width="3.25in" svg:height="0.50174in" presentation:class="date-time" presentation:placeholder="false">
          <draw:text-box>
            <text:p text:style-name="a150" text:class-names="" text:cond-style-name="">
              <text:span text:style-name="a148" text:class-names="">
                <text:date text:fixed="false" style:data-style-name="a149">9/5/2016</text:date>
              </text:span>
            </text:p>
          </draw:text-box>
          <svg:title/>
          <svg:desc/>
        </draw:frame>
        <draw:page-thumbnail svg:x="0.75in" svg:y="1.25in" svg:width="6in" svg:height="3.375in" presentation:class="page" draw:id="id7" presentation:style-name="a152" draw:name="Slide Image Placeholder 3">
          <svg:title/>
          <svg:desc/>
        </draw:page-thumbnail>
        <draw:frame draw:id="id8" presentation:style-name="a168" draw:name="Notes Placeholder 4" svg:x="0.75in" svg:y="4.8125in" svg:width="6in" svg:height="3.9375in" presentation:class="notes" presentation:placeholder="false">
          <draw:text-box>
            <text:p text:style-name="a154" text:class-names="" text:cond-style-name="">
              <text:span text:style-name="a153" text:class-names="">Edit Master text styles</text:span>
            </text:p>
            <text:list text:style-name="a157">
              <text:list-item>
                <text:list text:style-name="a157">
                  <text:list-item>
                    <text:p text:style-name="a156" text:class-names="" text:cond-style-name="">
                      <text:span text:style-name="a155" text:class-names="">Second level</text:span>
                    </text:p>
                  </text:list-item>
                </text:list>
              </text:list-item>
            </text:list>
            <text:list text:style-name="a160">
              <text:list-item>
                <text:list text:style-name="a160">
                  <text:list-item>
                    <text:list text:style-name="a160">
                      <text:list-item>
                        <text:p text:style-name="a159" text:class-names="" text:cond-style-name="">
                          <text:span text:style-name="a158" text:class-names="">Third level</text:span>
                        </text:p>
                      </text:list-item>
                    </text:list>
                  </text:list-item>
                </text:list>
              </text:list-item>
            </text:list>
            <text:list text:style-name="a163">
              <text:list-item>
                <text:list text:style-name="a163">
                  <text:list-item>
                    <text:list text:style-name="a163">
                      <text:list-item>
                        <text:list text:style-name="a163">
                          <text:list-item>
                            <text:p text:style-name="a162" text:class-names="" text:cond-style-name="">
                              <text:span text:style-name="a161" text:class-names="">Fourth level</text:span>
                            </text:p>
                          </text:list-item>
                        </text:list>
                      </text:list-item>
                    </text:list>
                  </text:list-item>
                </text:list>
              </text:list-item>
            </text:list>
            <text:list text:style-name="a167">
              <text:list-item>
                <text:list text:style-name="a167">
                  <text:list-item>
                    <text:list text:style-name="a167">
                      <text:list-item>
                        <text:list text:style-name="a167">
                          <text:list-item>
                            <text:list text:style-name="a167">
                              <text:list-item>
                                <text:p text:style-name="a166" text:class-names="" text:cond-style-name="">
                                  <text:span text:style-name="a164" text:class-names="">Fifth level</text:span>
                                  <text:span text:style-name="a165" text:class-names=""/>
                                </text:p>
                              </text:list-item>
                            </text:list>
                          </text:list-item>
                        </text:list>
                      </text:list-item>
                    </text:list>
                  </text:list-item>
                </text:list>
              </text:list-item>
            </text:list>
          </draw:text-box>
          <svg:title/>
          <svg:desc/>
        </draw:frame>
        <draw:frame draw:id="id9" presentation:style-name="a171" draw:name="Footer Placeholder 5" svg:x="0in" svg:y="9.49826in" svg:width="3.25in" svg:height="0.50174in" presentation:class="footer" presentation:placeholder="false">
          <draw:text-box>
            <text:p text:style-name="a170" text:class-names="" text:cond-style-name="">
              <text:span text:style-name="a169" text:class-names=""/>
            </text:p>
          </draw:text-box>
          <svg:title/>
          <svg:desc/>
        </draw:frame>
        <draw:frame draw:id="id10" presentation:style-name="a174" draw:name="Slide Number Placeholder 6" svg:x="4.24826in" svg:y="9.49826in" svg:width="3.25in" svg:height="0.50174in" presentation:class="page-number" presentation:placeholder="false">
          <draw:text-box>
            <text:p text:style-name="a173" text:class-names="" text:cond-style-name="">
              <text:span text:style-name="a172" text:class-names="">
                <text:page-number style:num-format="1" text:fixed="false"/>
              </text:span>
            </text:p>
          </draw:text-box>
          <svg:title/>
          <svg:desc/>
        </draw:frame>
      </presentation:notes>
    </style:master-page>
    <style:master-page style:name="Master1-Layout3-secHead-Section-Header" style:page-layout-name="pageLayout1" draw:style-name="a176">
      <draw:frame draw:id="id21" presentation:style-name="a180" draw:name="Title 1" svg:x="0.90972in" svg:y="1.86979in" svg:width="11.5in" svg:height="3.11979in" presentation:class="title" presentation:placeholder="false">
        <draw:text-box>
          <text:p text:style-name="a179" text:class-names="" text:cond-style-name="">
            <text:span text:style-name="a177" text:class-names="">Click to edit Master title style</text:span>
            <text:span text:style-name="a178" text:class-names=""/>
          </text:p>
        </draw:text-box>
        <svg:title/>
        <svg:desc/>
      </draw:frame>
      <draw:frame draw:id="id22" presentation:style-name="a184" draw:name="Text Placeholder 2" svg:x="0.90972in" svg:y="5.0191in" svg:width="11.5in" svg:height="1.64062in" presentation:class="outline" presentation:placeholder="false">
        <draw:text-box>
          <text:list text:style-name="a183">
            <text:list-item>
              <text:p text:style-name="a182" text:class-names="" text:cond-style-name="">
                <text:span text:style-name="a181" text:class-names="">Edit Master text styles</text:span>
              </text:p>
            </text:list-item>
          </text:list>
        </draw:text-box>
        <svg:title/>
        <svg:desc/>
      </draw:frame>
      <draw:frame draw:id="id23" presentation:style-name="a188" draw:name="Date Placeholder 3" svg:x="0.91667in" svg:y="6.95139in" svg:width="3in" svg:height="0.39931in" presentation:class="date-time" presentation:placeholder="false">
        <draw:text-box>
          <text:p text:style-name="a187" text:class-names="" text:cond-style-name="">
            <text:span text:style-name="a185" text:class-names="">
              <text:date text:fixed="false" style:data-style-name="a186">9/5/2016</text:date>
            </text:span>
          </text:p>
        </draw:text-box>
        <svg:title/>
        <svg:desc/>
      </draw:frame>
      <draw:frame draw:id="id24" presentation:style-name="a191" draw:name="Footer Placeholder 4" svg:x="4.41667in" svg:y="6.95139in" svg:width="4.5in" svg:height="0.39931in" presentation:class="footer" presentation:placeholder="false">
        <draw:text-box>
          <text:p text:style-name="a190" text:class-names="" text:cond-style-name="">
            <text:span text:style-name="a189" text:class-names=""/>
          </text:p>
        </draw:text-box>
        <svg:title/>
        <svg:desc/>
      </draw:frame>
      <draw:frame draw:id="id25" presentation:style-name="a194" draw:name="Slide Number Placeholder 5" svg:x="9.41667in" svg:y="6.95139in" svg:width="3in" svg:height="0.39931in" presentation:class="page-number" presentation:placeholder="false">
        <draw:text-box>
          <text:p text:style-name="a193" text:class-names="" text:cond-style-name="">
            <text:span text:style-name="a192" text:class-names="">
              <text:page-number style:num-format="1" text:fixed="false"/>
            </text:span>
          </text:p>
        </draw:text-box>
        <svg:title/>
        <svg:desc/>
      </draw:frame>
      <presentation:notes style:page-layout-name="pageLayout2" draw:style-name="a225">
        <draw:frame draw:id="id5" presentation:style-name="a197" draw:name="Header Placeholder 1" svg:x="0in" svg:y="0in" svg:width="3.25in" svg:height="0.50174in" presentation:class="header" presentation:placeholder="false">
          <draw:text-box>
            <text:p text:style-name="a196" text:class-names="" text:cond-style-name="">
              <text:span text:style-name="a195" text:class-names=""/>
            </text:p>
          </draw:text-box>
          <svg:title/>
          <svg:desc/>
        </draw:frame>
        <draw:frame draw:id="id6" presentation:style-name="a201" draw:name="Date Placeholder 2" svg:x="4.24826in" svg:y="0in" svg:width="3.25in" svg:height="0.50174in" presentation:class="date-time" presentation:placeholder="false">
          <draw:text-box>
            <text:p text:style-name="a200" text:class-names="" text:cond-style-name="">
              <text:span text:style-name="a198" text:class-names="">
                <text:date text:fixed="false" style:data-style-name="a199">9/5/2016</text:date>
              </text:span>
            </text:p>
          </draw:text-box>
          <svg:title/>
          <svg:desc/>
        </draw:frame>
        <draw:page-thumbnail svg:x="0.75in" svg:y="1.25in" svg:width="6in" svg:height="3.375in" presentation:class="page" draw:id="id7" presentation:style-name="a202" draw:name="Slide Image Placeholder 3">
          <svg:title/>
          <svg:desc/>
        </draw:page-thumbnail>
        <draw:frame draw:id="id8" presentation:style-name="a218" draw:name="Notes Placeholder 4" svg:x="0.75in" svg:y="4.8125in" svg:width="6in" svg:height="3.9375in" presentation:class="notes" presentation:placeholder="false">
          <draw:text-box>
            <text:p text:style-name="a204" text:class-names="" text:cond-style-name="">
              <text:span text:style-name="a203" text:class-names="">Edit Master text styles</text:span>
            </text:p>
            <text:list text:style-name="a207">
              <text:list-item>
                <text:list text:style-name="a207">
                  <text:list-item>
                    <text:p text:style-name="a206" text:class-names="" text:cond-style-name="">
                      <text:span text:style-name="a205" text:class-names="">Second level</text:span>
                    </text:p>
                  </text:list-item>
                </text:list>
              </text:list-item>
            </text:list>
            <text:list text:style-name="a210">
              <text:list-item>
                <text:list text:style-name="a210">
                  <text:list-item>
                    <text:list text:style-name="a210">
                      <text:list-item>
                        <text:p text:style-name="a209" text:class-names="" text:cond-style-name="">
                          <text:span text:style-name="a208" text:class-names="">Third level</text:span>
                        </text:p>
                      </text:list-item>
                    </text:list>
                  </text:list-item>
                </text:list>
              </text:list-item>
            </text:list>
            <text:list text:style-name="a213">
              <text:list-item>
                <text:list text:style-name="a213">
                  <text:list-item>
                    <text:list text:style-name="a213">
                      <text:list-item>
                        <text:list text:style-name="a213">
                          <text:list-item>
                            <text:p text:style-name="a212" text:class-names="" text:cond-style-name="">
                              <text:span text:style-name="a211" text:class-names="">Fourth level</text:span>
                            </text:p>
                          </text:list-item>
                        </text:list>
                      </text:list-item>
                    </text:list>
                  </text:list-item>
                </text:list>
              </text:list-item>
            </text:list>
            <text:list text:style-name="a217">
              <text:list-item>
                <text:list text:style-name="a217">
                  <text:list-item>
                    <text:list text:style-name="a217">
                      <text:list-item>
                        <text:list text:style-name="a217">
                          <text:list-item>
                            <text:list text:style-name="a217">
                              <text:list-item>
                                <text:p text:style-name="a216" text:class-names="" text:cond-style-name="">
                                  <text:span text:style-name="a214" text:class-names="">Fifth level</text:span>
                                  <text:span text:style-name="a215" text:class-names=""/>
                                </text:p>
                              </text:list-item>
                            </text:list>
                          </text:list-item>
                        </text:list>
                      </text:list-item>
                    </text:list>
                  </text:list-item>
                </text:list>
              </text:list-item>
            </text:list>
          </draw:text-box>
          <svg:title/>
          <svg:desc/>
        </draw:frame>
        <draw:frame draw:id="id9" presentation:style-name="a221" draw:name="Footer Placeholder 5" svg:x="0in" svg:y="9.49826in" svg:width="3.25in" svg:height="0.50174in" presentation:class="footer" presentation:placeholder="false">
          <draw:text-box>
            <text:p text:style-name="a220" text:class-names="" text:cond-style-name="">
              <text:span text:style-name="a219" text:class-names=""/>
            </text:p>
          </draw:text-box>
          <svg:title/>
          <svg:desc/>
        </draw:frame>
        <draw:frame draw:id="id10" presentation:style-name="a224" draw:name="Slide Number Placeholder 6" svg:x="4.24826in" svg:y="9.49826in" svg:width="3.25in" svg:height="0.50174in" presentation:class="page-number" presentation:placeholder="false">
          <draw:text-box>
            <text:p text:style-name="a223" text:class-names="" text:cond-style-name="">
              <text:span text:style-name="a222" text:class-names="">
                <text:page-number style:num-format="1" text:fixed="false"/>
              </text:span>
            </text:p>
          </draw:text-box>
          <svg:title/>
          <svg:desc/>
        </draw:frame>
      </presentation:notes>
    </style:master-page>
    <style:master-page style:name="Master1-Layout4-twoObj-Two-Content" style:page-layout-name="pageLayout1" draw:style-name="a226">
      <draw:frame draw:id="id26" presentation:style-name="a230" draw:name="Title 1" svg:x="0.91667in" svg:y="0.39931in" svg:width="11.5in" svg:height="1.44965in" presentation:class="title" presentation:placeholder="false">
        <draw:text-box>
          <text:p text:style-name="a229" text:class-names="" text:cond-style-name="">
            <text:span text:style-name="a227" text:class-names="">Click to edit Master title style</text:span>
            <text:span text:style-name="a228" text:class-names=""/>
          </text:p>
        </draw:text-box>
        <svg:title/>
        <svg:desc/>
      </draw:frame>
      <draw:frame draw:id="id27" presentation:style-name="a247" draw:name="Content Placeholder 2" svg:x="0.91667in" svg:y="1.99653in" svg:width="5.66667in" svg:height="4.75868in" presentation:class="object" presentation:placeholder="false">
        <draw:text-box>
          <text:list text:style-name="a233">
            <text:list-item>
              <text:p text:style-name="a232" text:class-names="" text:cond-style-name="">
                <text:span text:style-name="a231" text:class-names="">Edit Master text styles</text:span>
              </text:p>
            </text:list-item>
          </text:list>
          <text:list text:style-name="a236">
            <text:list-item>
              <text:list text:style-name="a236">
                <text:list-item>
                  <text:p text:style-name="a235" text:class-names="" text:cond-style-name="">
                    <text:span text:style-name="a234" text:class-names="">Second level</text:span>
                  </text:p>
                </text:list-item>
              </text:list>
            </text:list-item>
          </text:list>
          <text:list text:style-name="a239">
            <text:list-item>
              <text:list text:style-name="a239">
                <text:list-item>
                  <text:list text:style-name="a239">
                    <text:list-item>
                      <text:p text:style-name="a238" text:class-names="" text:cond-style-name="">
                        <text:span text:style-name="a237" text:class-names="">Third level</text:span>
                      </text:p>
                    </text:list-item>
                  </text:list>
                </text:list-item>
              </text:list>
            </text:list-item>
          </text:list>
          <text:list text:style-name="a242">
            <text:list-item>
              <text:list text:style-name="a242">
                <text:list-item>
                  <text:list text:style-name="a242">
                    <text:list-item>
                      <text:list text:style-name="a242">
                        <text:list-item>
                          <text:p text:style-name="a241" text:class-names="" text:cond-style-name="">
                            <text:span text:style-name="a240" text:class-names="">Fourth level</text:span>
                          </text:p>
                        </text:list-item>
                      </text:list>
                    </text:list-item>
                  </text:list>
                </text:list-item>
              </text:list>
            </text:list-item>
          </text:list>
          <text:list text:style-name="a246">
            <text:list-item>
              <text:list text:style-name="a246">
                <text:list-item>
                  <text:list text:style-name="a246">
                    <text:list-item>
                      <text:list text:style-name="a246">
                        <text:list-item>
                          <text:list text:style-name="a246">
                            <text:list-item>
                              <text:p text:style-name="a245" text:class-names="" text:cond-style-name="">
                                <text:span text:style-name="a243" text:class-names="">Fifth level</text:span>
                                <text:span text:style-name="a244" text:class-names=""/>
                              </text:p>
                            </text:list-item>
                          </text:list>
                        </text:list-item>
                      </text:list>
                    </text:list-item>
                  </text:list>
                </text:list-item>
              </text:list>
            </text:list-item>
          </text:list>
        </draw:text-box>
        <svg:title/>
        <svg:desc/>
      </draw:frame>
      <draw:frame draw:id="id28" presentation:style-name="a264" draw:name="Content Placeholder 3" svg:x="6.75in" svg:y="1.99653in" svg:width="5.66667in" svg:height="4.75868in" presentation:class="object" presentation:placeholder="false">
        <draw:text-box>
          <text:list text:style-name="a250">
            <text:list-item>
              <text:p text:style-name="a249" text:class-names="" text:cond-style-name="">
                <text:span text:style-name="a248" text:class-names="">Edit Master text styles</text:span>
              </text:p>
            </text:list-item>
          </text:list>
          <text:list text:style-name="a253">
            <text:list-item>
              <text:list text:style-name="a253">
                <text:list-item>
                  <text:p text:style-name="a252" text:class-names="" text:cond-style-name="">
                    <text:span text:style-name="a251" text:class-names="">Second level</text:span>
                  </text:p>
                </text:list-item>
              </text:list>
            </text:list-item>
          </text:list>
          <text:list text:style-name="a256">
            <text:list-item>
              <text:list text:style-name="a256">
                <text:list-item>
                  <text:list text:style-name="a256">
                    <text:list-item>
                      <text:p text:style-name="a255" text:class-names="" text:cond-style-name="">
                        <text:span text:style-name="a254" text:class-names="">Third level</text:span>
                      </text:p>
                    </text:list-item>
                  </text:list>
                </text:list-item>
              </text:list>
            </text:list-item>
          </text:list>
          <text:list text:style-name="a259">
            <text:list-item>
              <text:list text:style-name="a259">
                <text:list-item>
                  <text:list text:style-name="a259">
                    <text:list-item>
                      <text:list text:style-name="a259">
                        <text:list-item>
                          <text:p text:style-name="a258" text:class-names="" text:cond-style-name="">
                            <text:span text:style-name="a257" text:class-names="">Fourth level</text:span>
                          </text:p>
                        </text:list-item>
                      </text:list>
                    </text:list-item>
                  </text:list>
                </text:list-item>
              </text:list>
            </text:list-item>
          </text:list>
          <text:list text:style-name="a263">
            <text:list-item>
              <text:list text:style-name="a263">
                <text:list-item>
                  <text:list text:style-name="a263">
                    <text:list-item>
                      <text:list text:style-name="a263">
                        <text:list-item>
                          <text:list text:style-name="a263">
                            <text:list-item>
                              <text:p text:style-name="a262" text:class-names="" text:cond-style-name="">
                                <text:span text:style-name="a260" text:class-names="">Fifth level</text:span>
                                <text:span text:style-name="a261" text:class-names=""/>
                              </text:p>
                            </text:list-item>
                          </text:list>
                        </text:list-item>
                      </text:list>
                    </text:list-item>
                  </text:list>
                </text:list-item>
              </text:list>
            </text:list-item>
          </text:list>
        </draw:text-box>
        <svg:title/>
        <svg:desc/>
      </draw:frame>
      <draw:frame draw:id="id29" presentation:style-name="a268" draw:name="Date Placeholder 4" svg:x="0.91667in" svg:y="6.95139in" svg:width="3in" svg:height="0.39931in" presentation:class="date-time" presentation:placeholder="false">
        <draw:text-box>
          <text:p text:style-name="a267" text:class-names="" text:cond-style-name="">
            <text:span text:style-name="a265" text:class-names="">
              <text:date text:fixed="false" style:data-style-name="a266">9/5/2016</text:date>
            </text:span>
          </text:p>
        </draw:text-box>
        <svg:title/>
        <svg:desc/>
      </draw:frame>
      <draw:frame draw:id="id30" presentation:style-name="a271" draw:name="Footer Placeholder 5" svg:x="4.41667in" svg:y="6.95139in" svg:width="4.5in" svg:height="0.39931in" presentation:class="footer" presentation:placeholder="false">
        <draw:text-box>
          <text:p text:style-name="a270" text:class-names="" text:cond-style-name="">
            <text:span text:style-name="a269" text:class-names=""/>
          </text:p>
        </draw:text-box>
        <svg:title/>
        <svg:desc/>
      </draw:frame>
      <draw:frame draw:id="id31" presentation:style-name="a274" draw:name="Slide Number Placeholder 6" svg:x="9.41667in" svg:y="6.95139in" svg:width="3in" svg:height="0.39931in" presentation:class="page-number" presentation:placeholder="false">
        <draw:text-box>
          <text:p text:style-name="a273" text:class-names="" text:cond-style-name="">
            <text:span text:style-name="a272" text:class-names="">
              <text:page-number style:num-format="1" text:fixed="false"/>
            </text:span>
          </text:p>
        </draw:text-box>
        <svg:title/>
        <svg:desc/>
      </draw:frame>
      <presentation:notes style:page-layout-name="pageLayout2" draw:style-name="a305">
        <draw:frame draw:id="id5" presentation:style-name="a277" draw:name="Header Placeholder 1" svg:x="0in" svg:y="0in" svg:width="3.25in" svg:height="0.50174in" presentation:class="header" presentation:placeholder="false">
          <draw:text-box>
            <text:p text:style-name="a276" text:class-names="" text:cond-style-name="">
              <text:span text:style-name="a275" text:class-names=""/>
            </text:p>
          </draw:text-box>
          <svg:title/>
          <svg:desc/>
        </draw:frame>
        <draw:frame draw:id="id6" presentation:style-name="a281" draw:name="Date Placeholder 2" svg:x="4.24826in" svg:y="0in" svg:width="3.25in" svg:height="0.50174in" presentation:class="date-time" presentation:placeholder="false">
          <draw:text-box>
            <text:p text:style-name="a280" text:class-names="" text:cond-style-name="">
              <text:span text:style-name="a278" text:class-names="">
                <text:date text:fixed="false" style:data-style-name="a279">9/5/2016</text:date>
              </text:span>
            </text:p>
          </draw:text-box>
          <svg:title/>
          <svg:desc/>
        </draw:frame>
        <draw:page-thumbnail svg:x="0.75in" svg:y="1.25in" svg:width="6in" svg:height="3.375in" presentation:class="page" draw:id="id7" presentation:style-name="a282" draw:name="Slide Image Placeholder 3">
          <svg:title/>
          <svg:desc/>
        </draw:page-thumbnail>
        <draw:frame draw:id="id8" presentation:style-name="a298" draw:name="Notes Placeholder 4" svg:x="0.75in" svg:y="4.8125in" svg:width="6in" svg:height="3.9375in" presentation:class="notes" presentation:placeholder="false">
          <draw:text-box>
            <text:p text:style-name="a284" text:class-names="" text:cond-style-name="">
              <text:span text:style-name="a283" text:class-names="">Edit Master text styles</text:span>
            </text:p>
            <text:list text:style-name="a287">
              <text:list-item>
                <text:list text:style-name="a287">
                  <text:list-item>
                    <text:p text:style-name="a286" text:class-names="" text:cond-style-name="">
                      <text:span text:style-name="a285" text:class-names="">Second level</text:span>
                    </text:p>
                  </text:list-item>
                </text:list>
              </text:list-item>
            </text:list>
            <text:list text:style-name="a290">
              <text:list-item>
                <text:list text:style-name="a290">
                  <text:list-item>
                    <text:list text:style-name="a290">
                      <text:list-item>
                        <text:p text:style-name="a289" text:class-names="" text:cond-style-name="">
                          <text:span text:style-name="a288" text:class-names="">Third level</text:span>
                        </text:p>
                      </text:list-item>
                    </text:list>
                  </text:list-item>
                </text:list>
              </text:list-item>
            </text:list>
            <text:list text:style-name="a293">
              <text:list-item>
                <text:list text:style-name="a293">
                  <text:list-item>
                    <text:list text:style-name="a293">
                      <text:list-item>
                        <text:list text:style-name="a293">
                          <text:list-item>
                            <text:p text:style-name="a292" text:class-names="" text:cond-style-name="">
                              <text:span text:style-name="a291" text:class-names="">Fourth level</text:span>
                            </text:p>
                          </text:list-item>
                        </text:list>
                      </text:list-item>
                    </text:list>
                  </text:list-item>
                </text:list>
              </text:list-item>
            </text:list>
            <text:list text:style-name="a297">
              <text:list-item>
                <text:list text:style-name="a297">
                  <text:list-item>
                    <text:list text:style-name="a297">
                      <text:list-item>
                        <text:list text:style-name="a297">
                          <text:list-item>
                            <text:list text:style-name="a297">
                              <text:list-item>
                                <text:p text:style-name="a296" text:class-names="" text:cond-style-name="">
                                  <text:span text:style-name="a294" text:class-names="">Fifth level</text:span>
                                  <text:span text:style-name="a295" text:class-names=""/>
                                </text:p>
                              </text:list-item>
                            </text:list>
                          </text:list-item>
                        </text:list>
                      </text:list-item>
                    </text:list>
                  </text:list-item>
                </text:list>
              </text:list-item>
            </text:list>
          </draw:text-box>
          <svg:title/>
          <svg:desc/>
        </draw:frame>
        <draw:frame draw:id="id9" presentation:style-name="a301" draw:name="Footer Placeholder 5" svg:x="0in" svg:y="9.49826in" svg:width="3.25in" svg:height="0.50174in" presentation:class="footer" presentation:placeholder="false">
          <draw:text-box>
            <text:p text:style-name="a300" text:class-names="" text:cond-style-name="">
              <text:span text:style-name="a299" text:class-names=""/>
            </text:p>
          </draw:text-box>
          <svg:title/>
          <svg:desc/>
        </draw:frame>
        <draw:frame draw:id="id10" presentation:style-name="a304" draw:name="Slide Number Placeholder 6" svg:x="4.24826in" svg:y="9.49826in" svg:width="3.25in" svg:height="0.50174in" presentation:class="page-number" presentation:placeholder="false">
          <draw:text-box>
            <text:p text:style-name="a303" text:class-names="" text:cond-style-name="">
              <text:span text:style-name="a302" text:class-names="">
                <text:page-number style:num-format="1" text:fixed="false"/>
              </text:span>
            </text:p>
          </draw:text-box>
          <svg:title/>
          <svg:desc/>
        </draw:frame>
      </presentation:notes>
    </style:master-page>
    <style:master-page style:name="Master1-Layout5-twoTxTwoObj-Comparison" style:page-layout-name="pageLayout1" draw:style-name="a306">
      <draw:frame draw:id="id32" presentation:style-name="a310" draw:name="Title 1" svg:x="0.9184in" svg:y="0.39931in" svg:width="11.5in" svg:height="1.44965in" presentation:class="title" presentation:placeholder="false">
        <draw:text-box>
          <text:p text:style-name="a309" text:class-names="" text:cond-style-name="">
            <text:span text:style-name="a307" text:class-names="">Click to edit Master title style</text:span>
            <text:span text:style-name="a308" text:class-names=""/>
          </text:p>
        </draw:text-box>
        <svg:title/>
        <svg:desc/>
      </draw:frame>
      <draw:frame draw:id="id33" presentation:style-name="a314" draw:name="Text Placeholder 2" svg:x="0.9184in" svg:y="1.83854in" svg:width="5.64062in" svg:height="0.90104in" presentation:class="outline" presentation:placeholder="false">
        <draw:text-box>
          <text:list text:style-name="a313">
            <text:list-item>
              <text:p text:style-name="a312" text:class-names="" text:cond-style-name="">
                <text:span text:style-name="a311" text:class-names="">Edit Master text styles</text:span>
              </text:p>
            </text:list-item>
          </text:list>
        </draw:text-box>
        <svg:title/>
        <svg:desc/>
      </draw:frame>
      <draw:frame draw:id="id34" presentation:style-name="a331" draw:name="Content Placeholder 3" svg:x="0.9184in" svg:y="2.73958in" svg:width="5.64062in" svg:height="4.02951in" presentation:class="object" presentation:placeholder="false">
        <draw:text-box>
          <text:list text:style-name="a317">
            <text:list-item>
              <text:p text:style-name="a316" text:class-names="" text:cond-style-name="">
                <text:span text:style-name="a315" text:class-names="">Edit Master text styles</text:span>
              </text:p>
            </text:list-item>
          </text:list>
          <text:list text:style-name="a320">
            <text:list-item>
              <text:list text:style-name="a320">
                <text:list-item>
                  <text:p text:style-name="a319" text:class-names="" text:cond-style-name="">
                    <text:span text:style-name="a318" text:class-names="">Second level</text:span>
                  </text:p>
                </text:list-item>
              </text:list>
            </text:list-item>
          </text:list>
          <text:list text:style-name="a323">
            <text:list-item>
              <text:list text:style-name="a323">
                <text:list-item>
                  <text:list text:style-name="a323">
                    <text:list-item>
                      <text:p text:style-name="a322" text:class-names="" text:cond-style-name="">
                        <text:span text:style-name="a321" text:class-names="">Third level</text:span>
                      </text:p>
                    </text:list-item>
                  </text:list>
                </text:list-item>
              </text:list>
            </text:list-item>
          </text:list>
          <text:list text:style-name="a326">
            <text:list-item>
              <text:list text:style-name="a326">
                <text:list-item>
                  <text:list text:style-name="a326">
                    <text:list-item>
                      <text:list text:style-name="a326">
                        <text:list-item>
                          <text:p text:style-name="a325" text:class-names="" text:cond-style-name="">
                            <text:span text:style-name="a324" text:class-names="">Fourth level</text:span>
                          </text:p>
                        </text:list-item>
                      </text:list>
                    </text:list-item>
                  </text:list>
                </text:list-item>
              </text:list>
            </text:list-item>
          </text:list>
          <text:list text:style-name="a330">
            <text:list-item>
              <text:list text:style-name="a330">
                <text:list-item>
                  <text:list text:style-name="a330">
                    <text:list-item>
                      <text:list text:style-name="a330">
                        <text:list-item>
                          <text:list text:style-name="a330">
                            <text:list-item>
                              <text:p text:style-name="a329" text:class-names="" text:cond-style-name="">
                                <text:span text:style-name="a327" text:class-names="">Fifth level</text:span>
                                <text:span text:style-name="a328" text:class-names=""/>
                              </text:p>
                            </text:list-item>
                          </text:list>
                        </text:list-item>
                      </text:list>
                    </text:list-item>
                  </text:list>
                </text:list-item>
              </text:list>
            </text:list-item>
          </text:list>
        </draw:text-box>
        <svg:title/>
        <svg:desc/>
      </draw:frame>
      <draw:frame draw:id="id35" presentation:style-name="a335" draw:name="Text Placeholder 4" svg:x="6.75in" svg:y="1.83854in" svg:width="5.6684in" svg:height="0.90104in" presentation:class="outline" presentation:placeholder="false">
        <draw:text-box>
          <text:list text:style-name="a334">
            <text:list-item>
              <text:p text:style-name="a333" text:class-names="" text:cond-style-name="">
                <text:span text:style-name="a332" text:class-names="">Edit Master text styles</text:span>
              </text:p>
            </text:list-item>
          </text:list>
        </draw:text-box>
        <svg:title/>
        <svg:desc/>
      </draw:frame>
      <draw:frame draw:id="id36" presentation:style-name="a352" draw:name="Content Placeholder 5" svg:x="6.75in" svg:y="2.73958in" svg:width="5.6684in" svg:height="4.02951in" presentation:class="object" presentation:placeholder="false">
        <draw:text-box>
          <text:list text:style-name="a338">
            <text:list-item>
              <text:p text:style-name="a337" text:class-names="" text:cond-style-name="">
                <text:span text:style-name="a336" text:class-names="">Edit Master text styles</text:span>
              </text:p>
            </text:list-item>
          </text:list>
          <text:list text:style-name="a341">
            <text:list-item>
              <text:list text:style-name="a341">
                <text:list-item>
                  <text:p text:style-name="a340" text:class-names="" text:cond-style-name="">
                    <text:span text:style-name="a339" text:class-names="">Second level</text:span>
                  </text:p>
                </text:list-item>
              </text:list>
            </text:list-item>
          </text:list>
          <text:list text:style-name="a344">
            <text:list-item>
              <text:list text:style-name="a344">
                <text:list-item>
                  <text:list text:style-name="a344">
                    <text:list-item>
                      <text:p text:style-name="a343" text:class-names="" text:cond-style-name="">
                        <text:span text:style-name="a342" text:class-names="">Third level</text:span>
                      </text:p>
                    </text:list-item>
                  </text:list>
                </text:list-item>
              </text:list>
            </text:list-item>
          </text:list>
          <text:list text:style-name="a347">
            <text:list-item>
              <text:list text:style-name="a347">
                <text:list-item>
                  <text:list text:style-name="a347">
                    <text:list-item>
                      <text:list text:style-name="a347">
                        <text:list-item>
                          <text:p text:style-name="a346" text:class-names="" text:cond-style-name="">
                            <text:span text:style-name="a345" text:class-names="">Fourth level</text:span>
                          </text:p>
                        </text:list-item>
                      </text:list>
                    </text:list-item>
                  </text:list>
                </text:list-item>
              </text:list>
            </text:list-item>
          </text:list>
          <text:list text:style-name="a351">
            <text:list-item>
              <text:list text:style-name="a351">
                <text:list-item>
                  <text:list text:style-name="a351">
                    <text:list-item>
                      <text:list text:style-name="a351">
                        <text:list-item>
                          <text:list text:style-name="a351">
                            <text:list-item>
                              <text:p text:style-name="a350" text:class-names="" text:cond-style-name="">
                                <text:span text:style-name="a348" text:class-names="">Fifth level</text:span>
                                <text:span text:style-name="a349" text:class-names=""/>
                              </text:p>
                            </text:list-item>
                          </text:list>
                        </text:list-item>
                      </text:list>
                    </text:list-item>
                  </text:list>
                </text:list-item>
              </text:list>
            </text:list-item>
          </text:list>
        </draw:text-box>
        <svg:title/>
        <svg:desc/>
      </draw:frame>
      <draw:frame draw:id="id37" presentation:style-name="a356" draw:name="Date Placeholder 6" svg:x="0.91667in" svg:y="6.95139in" svg:width="3in" svg:height="0.39931in" presentation:class="date-time" presentation:placeholder="false">
        <draw:text-box>
          <text:p text:style-name="a355" text:class-names="" text:cond-style-name="">
            <text:span text:style-name="a353" text:class-names="">
              <text:date text:fixed="false" style:data-style-name="a354">9/5/2016</text:date>
            </text:span>
          </text:p>
        </draw:text-box>
        <svg:title/>
        <svg:desc/>
      </draw:frame>
      <draw:frame draw:id="id38" presentation:style-name="a359" draw:name="Footer Placeholder 7" svg:x="4.41667in" svg:y="6.95139in" svg:width="4.5in" svg:height="0.39931in" presentation:class="footer" presentation:placeholder="false">
        <draw:text-box>
          <text:p text:style-name="a358" text:class-names="" text:cond-style-name="">
            <text:span text:style-name="a357" text:class-names=""/>
          </text:p>
        </draw:text-box>
        <svg:title/>
        <svg:desc/>
      </draw:frame>
      <draw:frame draw:id="id39" presentation:style-name="a362" draw:name="Slide Number Placeholder 8" svg:x="9.41667in" svg:y="6.95139in" svg:width="3in" svg:height="0.39931in" presentation:class="page-number" presentation:placeholder="false">
        <draw:text-box>
          <text:p text:style-name="a361" text:class-names="" text:cond-style-name="">
            <text:span text:style-name="a360" text:class-names="">
              <text:page-number style:num-format="1" text:fixed="false"/>
            </text:span>
          </text:p>
        </draw:text-box>
        <svg:title/>
        <svg:desc/>
      </draw:frame>
      <presentation:notes style:page-layout-name="pageLayout2" draw:style-name="a393">
        <draw:frame draw:id="id5" presentation:style-name="a365" draw:name="Header Placeholder 1" svg:x="0in" svg:y="0in" svg:width="3.25in" svg:height="0.50174in" presentation:class="header" presentation:placeholder="false">
          <draw:text-box>
            <text:p text:style-name="a364" text:class-names="" text:cond-style-name="">
              <text:span text:style-name="a363" text:class-names=""/>
            </text:p>
          </draw:text-box>
          <svg:title/>
          <svg:desc/>
        </draw:frame>
        <draw:frame draw:id="id6" presentation:style-name="a369" draw:name="Date Placeholder 2" svg:x="4.24826in" svg:y="0in" svg:width="3.25in" svg:height="0.50174in" presentation:class="date-time" presentation:placeholder="false">
          <draw:text-box>
            <text:p text:style-name="a368" text:class-names="" text:cond-style-name="">
              <text:span text:style-name="a366" text:class-names="">
                <text:date text:fixed="false" style:data-style-name="a367">9/5/2016</text:date>
              </text:span>
            </text:p>
          </draw:text-box>
          <svg:title/>
          <svg:desc/>
        </draw:frame>
        <draw:page-thumbnail svg:x="0.75in" svg:y="1.25in" svg:width="6in" svg:height="3.375in" presentation:class="page" draw:id="id7" presentation:style-name="a370" draw:name="Slide Image Placeholder 3">
          <svg:title/>
          <svg:desc/>
        </draw:page-thumbnail>
        <draw:frame draw:id="id8" presentation:style-name="a386" draw:name="Notes Placeholder 4" svg:x="0.75in" svg:y="4.8125in" svg:width="6in" svg:height="3.9375in" presentation:class="notes" presentation:placeholder="false">
          <draw:text-box>
            <text:p text:style-name="a372" text:class-names="" text:cond-style-name="">
              <text:span text:style-name="a371" text:class-names="">Edit Master text styles</text:span>
            </text:p>
            <text:list text:style-name="a375">
              <text:list-item>
                <text:list text:style-name="a375">
                  <text:list-item>
                    <text:p text:style-name="a374" text:class-names="" text:cond-style-name="">
                      <text:span text:style-name="a373" text:class-names="">Second level</text:span>
                    </text:p>
                  </text:list-item>
                </text:list>
              </text:list-item>
            </text:list>
            <text:list text:style-name="a378">
              <text:list-item>
                <text:list text:style-name="a378">
                  <text:list-item>
                    <text:list text:style-name="a378">
                      <text:list-item>
                        <text:p text:style-name="a377" text:class-names="" text:cond-style-name="">
                          <text:span text:style-name="a376" text:class-names="">Third level</text:span>
                        </text:p>
                      </text:list-item>
                    </text:list>
                  </text:list-item>
                </text:list>
              </text:list-item>
            </text:list>
            <text:list text:style-name="a381">
              <text:list-item>
                <text:list text:style-name="a381">
                  <text:list-item>
                    <text:list text:style-name="a381">
                      <text:list-item>
                        <text:list text:style-name="a381">
                          <text:list-item>
                            <text:p text:style-name="a380" text:class-names="" text:cond-style-name="">
                              <text:span text:style-name="a379" text:class-names="">Fourth level</text:span>
                            </text:p>
                          </text:list-item>
                        </text:list>
                      </text:list-item>
                    </text:list>
                  </text:list-item>
                </text:list>
              </text:list-item>
            </text:list>
            <text:list text:style-name="a385">
              <text:list-item>
                <text:list text:style-name="a385">
                  <text:list-item>
                    <text:list text:style-name="a385">
                      <text:list-item>
                        <text:list text:style-name="a385">
                          <text:list-item>
                            <text:list text:style-name="a385">
                              <text:list-item>
                                <text:p text:style-name="a384" text:class-names="" text:cond-style-name="">
                                  <text:span text:style-name="a382" text:class-names="">Fifth level</text:span>
                                  <text:span text:style-name="a383" text:class-names=""/>
                                </text:p>
                              </text:list-item>
                            </text:list>
                          </text:list-item>
                        </text:list>
                      </text:list-item>
                    </text:list>
                  </text:list-item>
                </text:list>
              </text:list-item>
            </text:list>
          </draw:text-box>
          <svg:title/>
          <svg:desc/>
        </draw:frame>
        <draw:frame draw:id="id9" presentation:style-name="a389" draw:name="Footer Placeholder 5" svg:x="0in" svg:y="9.49826in" svg:width="3.25in" svg:height="0.50174in" presentation:class="footer" presentation:placeholder="false">
          <draw:text-box>
            <text:p text:style-name="a388" text:class-names="" text:cond-style-name="">
              <text:span text:style-name="a387" text:class-names=""/>
            </text:p>
          </draw:text-box>
          <svg:title/>
          <svg:desc/>
        </draw:frame>
        <draw:frame draw:id="id10" presentation:style-name="a392" draw:name="Slide Number Placeholder 6" svg:x="4.24826in" svg:y="9.49826in" svg:width="3.25in" svg:height="0.50174in" presentation:class="page-number" presentation:placeholder="false">
          <draw:text-box>
            <text:p text:style-name="a391" text:class-names="" text:cond-style-name="">
              <text:span text:style-name="a390" text:class-names="">
                <text:page-number style:num-format="1" text:fixed="false"/>
              </text:span>
            </text:p>
          </draw:text-box>
          <svg:title/>
          <svg:desc/>
        </draw:frame>
      </presentation:notes>
    </style:master-page>
    <style:master-page style:name="Master1-Layout6-titleOnly-Title-Only" style:page-layout-name="pageLayout1" draw:style-name="a394">
      <draw:frame draw:id="id40" presentation:style-name="a398" draw:name="Title 1" svg:x="0.91667in" svg:y="0.39931in" svg:width="11.5in" svg:height="1.44965in" presentation:class="title" presentation:placeholder="false">
        <draw:text-box>
          <text:p text:style-name="a397" text:class-names="" text:cond-style-name="">
            <text:span text:style-name="a395" text:class-names="">Click to edit Master title style</text:span>
            <text:span text:style-name="a396" text:class-names=""/>
          </text:p>
        </draw:text-box>
        <svg:title/>
        <svg:desc/>
      </draw:frame>
      <draw:frame draw:id="id41" presentation:style-name="a402" draw:name="Date Placeholder 2" svg:x="0.91667in" svg:y="6.95139in" svg:width="3in" svg:height="0.39931in" presentation:class="date-time" presentation:placeholder="false">
        <draw:text-box>
          <text:p text:style-name="a401" text:class-names="" text:cond-style-name="">
            <text:span text:style-name="a399" text:class-names="">
              <text:date text:fixed="false" style:data-style-name="a400">9/5/2016</text:date>
            </text:span>
          </text:p>
        </draw:text-box>
        <svg:title/>
        <svg:desc/>
      </draw:frame>
      <draw:frame draw:id="id42" presentation:style-name="a405" draw:name="Footer Placeholder 3" svg:x="4.41667in" svg:y="6.95139in" svg:width="4.5in" svg:height="0.39931in" presentation:class="footer" presentation:placeholder="false">
        <draw:text-box>
          <text:p text:style-name="a404" text:class-names="" text:cond-style-name="">
            <text:span text:style-name="a403" text:class-names=""/>
          </text:p>
        </draw:text-box>
        <svg:title/>
        <svg:desc/>
      </draw:frame>
      <draw:frame draw:id="id43" presentation:style-name="a408" draw:name="Slide Number Placeholder 4" svg:x="9.41667in" svg:y="6.95139in" svg:width="3in" svg:height="0.39931in" presentation:class="page-number" presentation:placeholder="false">
        <draw:text-box>
          <text:p text:style-name="a407" text:class-names="" text:cond-style-name="">
            <text:span text:style-name="a406" text:class-names="">
              <text:page-number style:num-format="1" text:fixed="false"/>
            </text:span>
          </text:p>
        </draw:text-box>
        <svg:title/>
        <svg:desc/>
      </draw:frame>
      <presentation:notes style:page-layout-name="pageLayout2" draw:style-name="a439">
        <draw:frame draw:id="id5" presentation:style-name="a411" draw:name="Header Placeholder 1" svg:x="0in" svg:y="0in" svg:width="3.25in" svg:height="0.50174in" presentation:class="header" presentation:placeholder="false">
          <draw:text-box>
            <text:p text:style-name="a410" text:class-names="" text:cond-style-name="">
              <text:span text:style-name="a409" text:class-names=""/>
            </text:p>
          </draw:text-box>
          <svg:title/>
          <svg:desc/>
        </draw:frame>
        <draw:frame draw:id="id6" presentation:style-name="a415" draw:name="Date Placeholder 2" svg:x="4.24826in" svg:y="0in" svg:width="3.25in" svg:height="0.50174in" presentation:class="date-time" presentation:placeholder="false">
          <draw:text-box>
            <text:p text:style-name="a414" text:class-names="" text:cond-style-name="">
              <text:span text:style-name="a412" text:class-names="">
                <text:date text:fixed="false" style:data-style-name="a413">9/5/2016</text:date>
              </text:span>
            </text:p>
          </draw:text-box>
          <svg:title/>
          <svg:desc/>
        </draw:frame>
        <draw:page-thumbnail svg:x="0.75in" svg:y="1.25in" svg:width="6in" svg:height="3.375in" presentation:class="page" draw:id="id7" presentation:style-name="a416" draw:name="Slide Image Placeholder 3">
          <svg:title/>
          <svg:desc/>
        </draw:page-thumbnail>
        <draw:frame draw:id="id8" presentation:style-name="a432" draw:name="Notes Placeholder 4" svg:x="0.75in" svg:y="4.8125in" svg:width="6in" svg:height="3.9375in" presentation:class="notes" presentation:placeholder="false">
          <draw:text-box>
            <text:p text:style-name="a418" text:class-names="" text:cond-style-name="">
              <text:span text:style-name="a417" text:class-names="">Edit Master text styles</text:span>
            </text:p>
            <text:list text:style-name="a421">
              <text:list-item>
                <text:list text:style-name="a421">
                  <text:list-item>
                    <text:p text:style-name="a420" text:class-names="" text:cond-style-name="">
                      <text:span text:style-name="a419" text:class-names="">Second level</text:span>
                    </text:p>
                  </text:list-item>
                </text:list>
              </text:list-item>
            </text:list>
            <text:list text:style-name="a424">
              <text:list-item>
                <text:list text:style-name="a424">
                  <text:list-item>
                    <text:list text:style-name="a424">
                      <text:list-item>
                        <text:p text:style-name="a423" text:class-names="" text:cond-style-name="">
                          <text:span text:style-name="a422" text:class-names="">Third level</text:span>
                        </text:p>
                      </text:list-item>
                    </text:list>
                  </text:list-item>
                </text:list>
              </text:list-item>
            </text:list>
            <text:list text:style-name="a427">
              <text:list-item>
                <text:list text:style-name="a427">
                  <text:list-item>
                    <text:list text:style-name="a427">
                      <text:list-item>
                        <text:list text:style-name="a427">
                          <text:list-item>
                            <text:p text:style-name="a426" text:class-names="" text:cond-style-name="">
                              <text:span text:style-name="a425" text:class-names="">Fourth level</text:span>
                            </text:p>
                          </text:list-item>
                        </text:list>
                      </text:list-item>
                    </text:list>
                  </text:list-item>
                </text:list>
              </text:list-item>
            </text:list>
            <text:list text:style-name="a431">
              <text:list-item>
                <text:list text:style-name="a431">
                  <text:list-item>
                    <text:list text:style-name="a431">
                      <text:list-item>
                        <text:list text:style-name="a431">
                          <text:list-item>
                            <text:list text:style-name="a431">
                              <text:list-item>
                                <text:p text:style-name="a430" text:class-names="" text:cond-style-name="">
                                  <text:span text:style-name="a428" text:class-names="">Fifth level</text:span>
                                  <text:span text:style-name="a429" text:class-names=""/>
                                </text:p>
                              </text:list-item>
                            </text:list>
                          </text:list-item>
                        </text:list>
                      </text:list-item>
                    </text:list>
                  </text:list-item>
                </text:list>
              </text:list-item>
            </text:list>
          </draw:text-box>
          <svg:title/>
          <svg:desc/>
        </draw:frame>
        <draw:frame draw:id="id9" presentation:style-name="a435" draw:name="Footer Placeholder 5" svg:x="0in" svg:y="9.49826in" svg:width="3.25in" svg:height="0.50174in" presentation:class="footer" presentation:placeholder="false">
          <draw:text-box>
            <text:p text:style-name="a434" text:class-names="" text:cond-style-name="">
              <text:span text:style-name="a433" text:class-names=""/>
            </text:p>
          </draw:text-box>
          <svg:title/>
          <svg:desc/>
        </draw:frame>
        <draw:frame draw:id="id10" presentation:style-name="a438" draw:name="Slide Number Placeholder 6" svg:x="4.24826in" svg:y="9.49826in" svg:width="3.25in" svg:height="0.50174in" presentation:class="page-number" presentation:placeholder="false">
          <draw:text-box>
            <text:p text:style-name="a437" text:class-names="" text:cond-style-name="">
              <text:span text:style-name="a436" text:class-names="">
                <text:page-number style:num-format="1" text:fixed="false"/>
              </text:span>
            </text:p>
          </draw:text-box>
          <svg:title/>
          <svg:desc/>
        </draw:frame>
      </presentation:notes>
    </style:master-page>
    <style:master-page style:name="Master1-Layout7-blank-Blank" style:page-layout-name="pageLayout1" draw:style-name="a440">
      <draw:frame draw:id="id44" presentation:style-name="a444" draw:name="Date Placeholder 1" svg:x="0.91667in" svg:y="6.95139in" svg:width="3in" svg:height="0.39931in" presentation:class="date-time" presentation:placeholder="false">
        <draw:text-box>
          <text:p text:style-name="a443" text:class-names="" text:cond-style-name="">
            <text:span text:style-name="a441" text:class-names="">
              <text:date text:fixed="false" style:data-style-name="a442">9/5/2016</text:date>
            </text:span>
          </text:p>
        </draw:text-box>
        <svg:title/>
        <svg:desc/>
      </draw:frame>
      <draw:frame draw:id="id45" presentation:style-name="a447" draw:name="Footer Placeholder 2" svg:x="4.41667in" svg:y="6.95139in" svg:width="4.5in" svg:height="0.39931in" presentation:class="footer" presentation:placeholder="false">
        <draw:text-box>
          <text:p text:style-name="a446" text:class-names="" text:cond-style-name="">
            <text:span text:style-name="a445" text:class-names=""/>
          </text:p>
        </draw:text-box>
        <svg:title/>
        <svg:desc/>
      </draw:frame>
      <draw:frame draw:id="id46" presentation:style-name="a450" draw:name="Slide Number Placeholder 3" svg:x="9.41667in" svg:y="6.95139in" svg:width="3in" svg:height="0.39931in" presentation:class="page-number" presentation:placeholder="false">
        <draw:text-box>
          <text:p text:style-name="a449" text:class-names="" text:cond-style-name="">
            <text:span text:style-name="a448" text:class-names="">
              <text:page-number style:num-format="1" text:fixed="false"/>
            </text:span>
          </text:p>
        </draw:text-box>
        <svg:title/>
        <svg:desc/>
      </draw:frame>
      <presentation:notes style:page-layout-name="pageLayout2" draw:style-name="a481">
        <draw:frame draw:id="id5" presentation:style-name="a453" draw:name="Header Placeholder 1" svg:x="0in" svg:y="0in" svg:width="3.25in" svg:height="0.50174in" presentation:class="header" presentation:placeholder="false">
          <draw:text-box>
            <text:p text:style-name="a452" text:class-names="" text:cond-style-name="">
              <text:span text:style-name="a451" text:class-names=""/>
            </text:p>
          </draw:text-box>
          <svg:title/>
          <svg:desc/>
        </draw:frame>
        <draw:frame draw:id="id6" presentation:style-name="a457" draw:name="Date Placeholder 2" svg:x="4.24826in" svg:y="0in" svg:width="3.25in" svg:height="0.50174in" presentation:class="date-time" presentation:placeholder="false">
          <draw:text-box>
            <text:p text:style-name="a456" text:class-names="" text:cond-style-name="">
              <text:span text:style-name="a454" text:class-names="">
                <text:date text:fixed="false" style:data-style-name="a455">9/5/2016</text:date>
              </text:span>
            </text:p>
          </draw:text-box>
          <svg:title/>
          <svg:desc/>
        </draw:frame>
        <draw:page-thumbnail svg:x="0.75in" svg:y="1.25in" svg:width="6in" svg:height="3.375in" presentation:class="page" draw:id="id7" presentation:style-name="a458" draw:name="Slide Image Placeholder 3">
          <svg:title/>
          <svg:desc/>
        </draw:page-thumbnail>
        <draw:frame draw:id="id8" presentation:style-name="a474" draw:name="Notes Placeholder 4" svg:x="0.75in" svg:y="4.8125in" svg:width="6in" svg:height="3.9375in" presentation:class="notes" presentation:placeholder="false">
          <draw:text-box>
            <text:p text:style-name="a460" text:class-names="" text:cond-style-name="">
              <text:span text:style-name="a459" text:class-names="">Edit Master text styles</text:span>
            </text:p>
            <text:list text:style-name="a463">
              <text:list-item>
                <text:list text:style-name="a463">
                  <text:list-item>
                    <text:p text:style-name="a462" text:class-names="" text:cond-style-name="">
                      <text:span text:style-name="a461" text:class-names="">Second level</text:span>
                    </text:p>
                  </text:list-item>
                </text:list>
              </text:list-item>
            </text:list>
            <text:list text:style-name="a466">
              <text:list-item>
                <text:list text:style-name="a466">
                  <text:list-item>
                    <text:list text:style-name="a466">
                      <text:list-item>
                        <text:p text:style-name="a465" text:class-names="" text:cond-style-name="">
                          <text:span text:style-name="a464" text:class-names="">Third level</text:span>
                        </text:p>
                      </text:list-item>
                    </text:list>
                  </text:list-item>
                </text:list>
              </text:list-item>
            </text:list>
            <text:list text:style-name="a469">
              <text:list-item>
                <text:list text:style-name="a469">
                  <text:list-item>
                    <text:list text:style-name="a469">
                      <text:list-item>
                        <text:list text:style-name="a469">
                          <text:list-item>
                            <text:p text:style-name="a468" text:class-names="" text:cond-style-name="">
                              <text:span text:style-name="a467" text:class-names="">Fourth level</text:span>
                            </text:p>
                          </text:list-item>
                        </text:list>
                      </text:list-item>
                    </text:list>
                  </text:list-item>
                </text:list>
              </text:list-item>
            </text:list>
            <text:list text:style-name="a473">
              <text:list-item>
                <text:list text:style-name="a473">
                  <text:list-item>
                    <text:list text:style-name="a473">
                      <text:list-item>
                        <text:list text:style-name="a473">
                          <text:list-item>
                            <text:list text:style-name="a473">
                              <text:list-item>
                                <text:p text:style-name="a472" text:class-names="" text:cond-style-name="">
                                  <text:span text:style-name="a470" text:class-names="">Fifth level</text:span>
                                  <text:span text:style-name="a471" text:class-names=""/>
                                </text:p>
                              </text:list-item>
                            </text:list>
                          </text:list-item>
                        </text:list>
                      </text:list-item>
                    </text:list>
                  </text:list-item>
                </text:list>
              </text:list-item>
            </text:list>
          </draw:text-box>
          <svg:title/>
          <svg:desc/>
        </draw:frame>
        <draw:frame draw:id="id9" presentation:style-name="a477" draw:name="Footer Placeholder 5" svg:x="0in" svg:y="9.49826in" svg:width="3.25in" svg:height="0.50174in" presentation:class="footer" presentation:placeholder="false">
          <draw:text-box>
            <text:p text:style-name="a476" text:class-names="" text:cond-style-name="">
              <text:span text:style-name="a475" text:class-names=""/>
            </text:p>
          </draw:text-box>
          <svg:title/>
          <svg:desc/>
        </draw:frame>
        <draw:frame draw:id="id10" presentation:style-name="a480" draw:name="Slide Number Placeholder 6" svg:x="4.24826in" svg:y="9.49826in" svg:width="3.25in" svg:height="0.50174in" presentation:class="page-number" presentation:placeholder="false">
          <draw:text-box>
            <text:p text:style-name="a479" text:class-names="" text:cond-style-name="">
              <text:span text:style-name="a478" text:class-names="">
                <text:page-number style:num-format="1" text:fixed="false"/>
              </text:span>
            </text:p>
          </draw:text-box>
          <svg:title/>
          <svg:desc/>
        </draw:frame>
      </presentation:notes>
    </style:master-page>
    <style:master-page style:name="Master1-Layout8-objTx-Content-with-Caption" style:page-layout-name="pageLayout1" draw:style-name="a482">
      <draw:frame draw:id="id47" presentation:style-name="a486" draw:name="Title 1" svg:x="0.9184in" svg:y="0.5in" svg:width="4.30035in" svg:height="1.75in" presentation:class="title" presentation:placeholder="false">
        <draw:text-box>
          <text:p text:style-name="a485" text:class-names="" text:cond-style-name="">
            <text:span text:style-name="a483" text:class-names="">Click to edit Master title style</text:span>
            <text:span text:style-name="a484" text:class-names=""/>
          </text:p>
        </draw:text-box>
        <svg:title/>
        <svg:desc/>
      </draw:frame>
      <draw:frame draw:id="id48" presentation:style-name="a503" draw:name="Content Placeholder 2" svg:x="5.6684in" svg:y="1.07986in" svg:width="6.75in" svg:height="5.32986in" presentation:class="object" presentation:placeholder="false">
        <draw:text-box>
          <text:list text:style-name="a489">
            <text:list-item>
              <text:p text:style-name="a488" text:class-names="" text:cond-style-name="">
                <text:span text:style-name="a487" text:class-names="">Edit Master text styles</text:span>
              </text:p>
            </text:list-item>
          </text:list>
          <text:list text:style-name="a492">
            <text:list-item>
              <text:list text:style-name="a492">
                <text:list-item>
                  <text:p text:style-name="a491" text:class-names="" text:cond-style-name="">
                    <text:span text:style-name="a490" text:class-names="">Second level</text:span>
                  </text:p>
                </text:list-item>
              </text:list>
            </text:list-item>
          </text:list>
          <text:list text:style-name="a495">
            <text:list-item>
              <text:list text:style-name="a495">
                <text:list-item>
                  <text:list text:style-name="a495">
                    <text:list-item>
                      <text:p text:style-name="a494" text:class-names="" text:cond-style-name="">
                        <text:span text:style-name="a493" text:class-names="">Third level</text:span>
                      </text:p>
                    </text:list-item>
                  </text:list>
                </text:list-item>
              </text:list>
            </text:list-item>
          </text:list>
          <text:list text:style-name="a498">
            <text:list-item>
              <text:list text:style-name="a498">
                <text:list-item>
                  <text:list text:style-name="a498">
                    <text:list-item>
                      <text:list text:style-name="a498">
                        <text:list-item>
                          <text:p text:style-name="a497" text:class-names="" text:cond-style-name="">
                            <text:span text:style-name="a496" text:class-names="">Fourth level</text:span>
                          </text:p>
                        </text:list-item>
                      </text:list>
                    </text:list-item>
                  </text:list>
                </text:list-item>
              </text:list>
            </text:list-item>
          </text:list>
          <text:list text:style-name="a502">
            <text:list-item>
              <text:list text:style-name="a502">
                <text:list-item>
                  <text:list text:style-name="a502">
                    <text:list-item>
                      <text:list text:style-name="a502">
                        <text:list-item>
                          <text:list text:style-name="a502">
                            <text:list-item>
                              <text:p text:style-name="a501" text:class-names="" text:cond-style-name="">
                                <text:span text:style-name="a499" text:class-names="">Fifth level</text:span>
                                <text:span text:style-name="a500" text:class-names=""/>
                              </text:p>
                            </text:list-item>
                          </text:list>
                        </text:list-item>
                      </text:list>
                    </text:list-item>
                  </text:list>
                </text:list-item>
              </text:list>
            </text:list-item>
          </text:list>
        </draw:text-box>
        <svg:title/>
        <svg:desc/>
      </draw:frame>
      <draw:frame draw:id="id49" presentation:style-name="a507" draw:name="Text Placeholder 3" svg:x="0.9184in" svg:y="2.25in" svg:width="4.30035in" svg:height="4.1684in" presentation:class="outline" presentation:placeholder="false">
        <draw:text-box>
          <text:list text:style-name="a506">
            <text:list-item>
              <text:p text:style-name="a505" text:class-names="" text:cond-style-name="">
                <text:span text:style-name="a504" text:class-names="">Edit Master text styles</text:span>
              </text:p>
            </text:list-item>
          </text:list>
        </draw:text-box>
        <svg:title/>
        <svg:desc/>
      </draw:frame>
      <draw:frame draw:id="id50" presentation:style-name="a511" draw:name="Date Placeholder 4" svg:x="0.91667in" svg:y="6.95139in" svg:width="3in" svg:height="0.39931in" presentation:class="date-time" presentation:placeholder="false">
        <draw:text-box>
          <text:p text:style-name="a510" text:class-names="" text:cond-style-name="">
            <text:span text:style-name="a508" text:class-names="">
              <text:date text:fixed="false" style:data-style-name="a509">9/5/2016</text:date>
            </text:span>
          </text:p>
        </draw:text-box>
        <svg:title/>
        <svg:desc/>
      </draw:frame>
      <draw:frame draw:id="id51" presentation:style-name="a514" draw:name="Footer Placeholder 5" svg:x="4.41667in" svg:y="6.95139in" svg:width="4.5in" svg:height="0.39931in" presentation:class="footer" presentation:placeholder="false">
        <draw:text-box>
          <text:p text:style-name="a513" text:class-names="" text:cond-style-name="">
            <text:span text:style-name="a512" text:class-names=""/>
          </text:p>
        </draw:text-box>
        <svg:title/>
        <svg:desc/>
      </draw:frame>
      <draw:frame draw:id="id52" presentation:style-name="a517" draw:name="Slide Number Placeholder 6" svg:x="9.41667in" svg:y="6.95139in" svg:width="3in" svg:height="0.39931in" presentation:class="page-number" presentation:placeholder="false">
        <draw:text-box>
          <text:p text:style-name="a516" text:class-names="" text:cond-style-name="">
            <text:span text:style-name="a515" text:class-names="">
              <text:page-number style:num-format="1" text:fixed="false"/>
            </text:span>
          </text:p>
        </draw:text-box>
        <svg:title/>
        <svg:desc/>
      </draw:frame>
      <presentation:notes style:page-layout-name="pageLayout2" draw:style-name="a548">
        <draw:frame draw:id="id5" presentation:style-name="a520" draw:name="Header Placeholder 1" svg:x="0in" svg:y="0in" svg:width="3.25in" svg:height="0.50174in" presentation:class="header" presentation:placeholder="false">
          <draw:text-box>
            <text:p text:style-name="a519" text:class-names="" text:cond-style-name="">
              <text:span text:style-name="a518" text:class-names=""/>
            </text:p>
          </draw:text-box>
          <svg:title/>
          <svg:desc/>
        </draw:frame>
        <draw:frame draw:id="id6" presentation:style-name="a524" draw:name="Date Placeholder 2" svg:x="4.24826in" svg:y="0in" svg:width="3.25in" svg:height="0.50174in" presentation:class="date-time" presentation:placeholder="false">
          <draw:text-box>
            <text:p text:style-name="a523" text:class-names="" text:cond-style-name="">
              <text:span text:style-name="a521" text:class-names="">
                <text:date text:fixed="false" style:data-style-name="a522">9/5/2016</text:date>
              </text:span>
            </text:p>
          </draw:text-box>
          <svg:title/>
          <svg:desc/>
        </draw:frame>
        <draw:page-thumbnail svg:x="0.75in" svg:y="1.25in" svg:width="6in" svg:height="3.375in" presentation:class="page" draw:id="id7" presentation:style-name="a525" draw:name="Slide Image Placeholder 3">
          <svg:title/>
          <svg:desc/>
        </draw:page-thumbnail>
        <draw:frame draw:id="id8" presentation:style-name="a541" draw:name="Notes Placeholder 4" svg:x="0.75in" svg:y="4.8125in" svg:width="6in" svg:height="3.9375in" presentation:class="notes" presentation:placeholder="false">
          <draw:text-box>
            <text:p text:style-name="a527" text:class-names="" text:cond-style-name="">
              <text:span text:style-name="a526" text:class-names="">Edit Master text styles</text:span>
            </text:p>
            <text:list text:style-name="a530">
              <text:list-item>
                <text:list text:style-name="a530">
                  <text:list-item>
                    <text:p text:style-name="a529" text:class-names="" text:cond-style-name="">
                      <text:span text:style-name="a528" text:class-names="">Second level</text:span>
                    </text:p>
                  </text:list-item>
                </text:list>
              </text:list-item>
            </text:list>
            <text:list text:style-name="a533">
              <text:list-item>
                <text:list text:style-name="a533">
                  <text:list-item>
                    <text:list text:style-name="a533">
                      <text:list-item>
                        <text:p text:style-name="a532" text:class-names="" text:cond-style-name="">
                          <text:span text:style-name="a531" text:class-names="">Third level</text:span>
                        </text:p>
                      </text:list-item>
                    </text:list>
                  </text:list-item>
                </text:list>
              </text:list-item>
            </text:list>
            <text:list text:style-name="a536">
              <text:list-item>
                <text:list text:style-name="a536">
                  <text:list-item>
                    <text:list text:style-name="a536">
                      <text:list-item>
                        <text:list text:style-name="a536">
                          <text:list-item>
                            <text:p text:style-name="a535" text:class-names="" text:cond-style-name="">
                              <text:span text:style-name="a534" text:class-names="">Fourth level</text:span>
                            </text:p>
                          </text:list-item>
                        </text:list>
                      </text:list-item>
                    </text:list>
                  </text:list-item>
                </text:list>
              </text:list-item>
            </text:list>
            <text:list text:style-name="a540">
              <text:list-item>
                <text:list text:style-name="a540">
                  <text:list-item>
                    <text:list text:style-name="a540">
                      <text:list-item>
                        <text:list text:style-name="a540">
                          <text:list-item>
                            <text:list text:style-name="a540">
                              <text:list-item>
                                <text:p text:style-name="a539" text:class-names="" text:cond-style-name="">
                                  <text:span text:style-name="a537" text:class-names="">Fifth level</text:span>
                                  <text:span text:style-name="a538" text:class-names=""/>
                                </text:p>
                              </text:list-item>
                            </text:list>
                          </text:list-item>
                        </text:list>
                      </text:list-item>
                    </text:list>
                  </text:list-item>
                </text:list>
              </text:list-item>
            </text:list>
          </draw:text-box>
          <svg:title/>
          <svg:desc/>
        </draw:frame>
        <draw:frame draw:id="id9" presentation:style-name="a544" draw:name="Footer Placeholder 5" svg:x="0in" svg:y="9.49826in" svg:width="3.25in" svg:height="0.50174in" presentation:class="footer" presentation:placeholder="false">
          <draw:text-box>
            <text:p text:style-name="a543" text:class-names="" text:cond-style-name="">
              <text:span text:style-name="a542" text:class-names=""/>
            </text:p>
          </draw:text-box>
          <svg:title/>
          <svg:desc/>
        </draw:frame>
        <draw:frame draw:id="id10" presentation:style-name="a547" draw:name="Slide Number Placeholder 6" svg:x="4.24826in" svg:y="9.49826in" svg:width="3.25in" svg:height="0.50174in" presentation:class="page-number" presentation:placeholder="false">
          <draw:text-box>
            <text:p text:style-name="a546" text:class-names="" text:cond-style-name="">
              <text:span text:style-name="a545" text:class-names="">
                <text:page-number style:num-format="1" text:fixed="false"/>
              </text:span>
            </text:p>
          </draw:text-box>
          <svg:title/>
          <svg:desc/>
        </draw:frame>
      </presentation:notes>
    </style:master-page>
    <style:master-page style:name="Master1-Layout9-picTx-Picture-with-Caption" style:page-layout-name="pageLayout1" draw:style-name="a549">
      <draw:frame draw:id="id53" presentation:style-name="a553" draw:name="Title 1" svg:x="0.9184in" svg:y="0.5in" svg:width="4.30035in" svg:height="1.75in" presentation:class="title" presentation:placeholder="false">
        <draw:text-box>
          <text:p text:style-name="a552" text:class-names="" text:cond-style-name="">
            <text:span text:style-name="a550" text:class-names="">Click to edit Master title style</text:span>
            <text:span text:style-name="a551" text:class-names=""/>
          </text:p>
        </draw:text-box>
        <svg:title/>
        <svg:desc/>
      </draw:frame>
      <draw:frame draw:id="id54" presentation:style-name="a556" draw:name="Picture Placeholder 2" svg:x="5.6684in" svg:y="1.07986in" svg:width="6.75in" svg:height="5.32986in" presentation:class="graphic" presentation:placeholder="false">
        <draw:text-box>
          <text:p text:style-name="a555" text:class-names="" text:cond-style-name="">
            <text:span text:style-name="a554" text:class-names=""/>
          </text:p>
        </draw:text-box>
        <svg:title/>
        <svg:desc/>
      </draw:frame>
      <draw:frame draw:id="id55" presentation:style-name="a560" draw:name="Text Placeholder 3" svg:x="0.9184in" svg:y="2.25in" svg:width="4.30035in" svg:height="4.1684in" presentation:class="outline" presentation:placeholder="false">
        <draw:text-box>
          <text:list text:style-name="a559">
            <text:list-item>
              <text:p text:style-name="a558" text:class-names="" text:cond-style-name="">
                <text:span text:style-name="a557" text:class-names="">Edit Master text styles</text:span>
              </text:p>
            </text:list-item>
          </text:list>
        </draw:text-box>
        <svg:title/>
        <svg:desc/>
      </draw:frame>
      <draw:frame draw:id="id56" presentation:style-name="a564" draw:name="Date Placeholder 4" svg:x="0.91667in" svg:y="6.95139in" svg:width="3in" svg:height="0.39931in" presentation:class="date-time" presentation:placeholder="false">
        <draw:text-box>
          <text:p text:style-name="a563" text:class-names="" text:cond-style-name="">
            <text:span text:style-name="a561" text:class-names="">
              <text:date text:fixed="false" style:data-style-name="a562">9/5/2016</text:date>
            </text:span>
          </text:p>
        </draw:text-box>
        <svg:title/>
        <svg:desc/>
      </draw:frame>
      <draw:frame draw:id="id57" presentation:style-name="a567" draw:name="Footer Placeholder 5" svg:x="4.41667in" svg:y="6.95139in" svg:width="4.5in" svg:height="0.39931in" presentation:class="footer" presentation:placeholder="false">
        <draw:text-box>
          <text:p text:style-name="a566" text:class-names="" text:cond-style-name="">
            <text:span text:style-name="a565" text:class-names=""/>
          </text:p>
        </draw:text-box>
        <svg:title/>
        <svg:desc/>
      </draw:frame>
      <draw:frame draw:id="id58" presentation:style-name="a570" draw:name="Slide Number Placeholder 6" svg:x="9.41667in" svg:y="6.95139in" svg:width="3in" svg:height="0.39931in" presentation:class="page-number" presentation:placeholder="false">
        <draw:text-box>
          <text:p text:style-name="a569" text:class-names="" text:cond-style-name="">
            <text:span text:style-name="a568" text:class-names="">
              <text:page-number style:num-format="1" text:fixed="false"/>
            </text:span>
          </text:p>
        </draw:text-box>
        <svg:title/>
        <svg:desc/>
      </draw:frame>
      <presentation:notes style:page-layout-name="pageLayout2" draw:style-name="a601">
        <draw:frame draw:id="id5" presentation:style-name="a573" draw:name="Header Placeholder 1" svg:x="0in" svg:y="0in" svg:width="3.25in" svg:height="0.50174in" presentation:class="header" presentation:placeholder="false">
          <draw:text-box>
            <text:p text:style-name="a572" text:class-names="" text:cond-style-name="">
              <text:span text:style-name="a571" text:class-names=""/>
            </text:p>
          </draw:text-box>
          <svg:title/>
          <svg:desc/>
        </draw:frame>
        <draw:frame draw:id="id6" presentation:style-name="a577" draw:name="Date Placeholder 2" svg:x="4.24826in" svg:y="0in" svg:width="3.25in" svg:height="0.50174in" presentation:class="date-time" presentation:placeholder="false">
          <draw:text-box>
            <text:p text:style-name="a576" text:class-names="" text:cond-style-name="">
              <text:span text:style-name="a574" text:class-names="">
                <text:date text:fixed="false" style:data-style-name="a575">9/5/2016</text:date>
              </text:span>
            </text:p>
          </draw:text-box>
          <svg:title/>
          <svg:desc/>
        </draw:frame>
        <draw:page-thumbnail svg:x="0.75in" svg:y="1.25in" svg:width="6in" svg:height="3.375in" presentation:class="page" draw:id="id7" presentation:style-name="a578" draw:name="Slide Image Placeholder 3">
          <svg:title/>
          <svg:desc/>
        </draw:page-thumbnail>
        <draw:frame draw:id="id8" presentation:style-name="a594" draw:name="Notes Placeholder 4" svg:x="0.75in" svg:y="4.8125in" svg:width="6in" svg:height="3.9375in" presentation:class="notes" presentation:placeholder="false">
          <draw:text-box>
            <text:p text:style-name="a580" text:class-names="" text:cond-style-name="">
              <text:span text:style-name="a579" text:class-names="">Edit Master text styles</text:span>
            </text:p>
            <text:list text:style-name="a583">
              <text:list-item>
                <text:list text:style-name="a583">
                  <text:list-item>
                    <text:p text:style-name="a582" text:class-names="" text:cond-style-name="">
                      <text:span text:style-name="a581" text:class-names="">Second level</text:span>
                    </text:p>
                  </text:list-item>
                </text:list>
              </text:list-item>
            </text:list>
            <text:list text:style-name="a586">
              <text:list-item>
                <text:list text:style-name="a586">
                  <text:list-item>
                    <text:list text:style-name="a586">
                      <text:list-item>
                        <text:p text:style-name="a585" text:class-names="" text:cond-style-name="">
                          <text:span text:style-name="a584" text:class-names="">Third level</text:span>
                        </text:p>
                      </text:list-item>
                    </text:list>
                  </text:list-item>
                </text:list>
              </text:list-item>
            </text:list>
            <text:list text:style-name="a589">
              <text:list-item>
                <text:list text:style-name="a589">
                  <text:list-item>
                    <text:list text:style-name="a589">
                      <text:list-item>
                        <text:list text:style-name="a589">
                          <text:list-item>
                            <text:p text:style-name="a588" text:class-names="" text:cond-style-name="">
                              <text:span text:style-name="a587" text:class-names="">Fourth level</text:span>
                            </text:p>
                          </text:list-item>
                        </text:list>
                      </text:list-item>
                    </text:list>
                  </text:list-item>
                </text:list>
              </text:list-item>
            </text:list>
            <text:list text:style-name="a593">
              <text:list-item>
                <text:list text:style-name="a593">
                  <text:list-item>
                    <text:list text:style-name="a593">
                      <text:list-item>
                        <text:list text:style-name="a593">
                          <text:list-item>
                            <text:list text:style-name="a593">
                              <text:list-item>
                                <text:p text:style-name="a592" text:class-names="" text:cond-style-name="">
                                  <text:span text:style-name="a590" text:class-names="">Fifth level</text:span>
                                  <text:span text:style-name="a591" text:class-names=""/>
                                </text:p>
                              </text:list-item>
                            </text:list>
                          </text:list-item>
                        </text:list>
                      </text:list-item>
                    </text:list>
                  </text:list-item>
                </text:list>
              </text:list-item>
            </text:list>
          </draw:text-box>
          <svg:title/>
          <svg:desc/>
        </draw:frame>
        <draw:frame draw:id="id9" presentation:style-name="a597" draw:name="Footer Placeholder 5" svg:x="0in" svg:y="9.49826in" svg:width="3.25in" svg:height="0.50174in" presentation:class="footer" presentation:placeholder="false">
          <draw:text-box>
            <text:p text:style-name="a596" text:class-names="" text:cond-style-name="">
              <text:span text:style-name="a595" text:class-names=""/>
            </text:p>
          </draw:text-box>
          <svg:title/>
          <svg:desc/>
        </draw:frame>
        <draw:frame draw:id="id10" presentation:style-name="a600" draw:name="Slide Number Placeholder 6" svg:x="4.24826in" svg:y="9.49826in" svg:width="3.25in" svg:height="0.50174in" presentation:class="page-number" presentation:placeholder="false">
          <draw:text-box>
            <text:p text:style-name="a599" text:class-names="" text:cond-style-name="">
              <text:span text:style-name="a598" text:class-names="">
                <text:page-number style:num-format="1" text:fixed="false"/>
              </text:span>
            </text:p>
          </draw:text-box>
          <svg:title/>
          <svg:desc/>
        </draw:frame>
      </presentation:notes>
    </style:master-page>
    <style:master-page style:name="Master1-Layout10-vertTx-Title-and-Vertical-Text" style:page-layout-name="pageLayout1" draw:style-name="a602">
      <draw:frame draw:id="id59" presentation:style-name="a606" draw:name="Title 1" svg:x="0.91667in" svg:y="0.39931in" svg:width="11.5in" svg:height="1.44965in" presentation:class="title" presentation:placeholder="false">
        <draw:text-box>
          <text:p text:style-name="a605" text:class-names="" text:cond-style-name="">
            <text:span text:style-name="a603" text:class-names="">Click to edit Master title style</text:span>
            <text:span text:style-name="a604" text:class-names=""/>
          </text:p>
        </draw:text-box>
        <svg:title/>
        <svg:desc/>
      </draw:frame>
      <draw:frame draw:id="id60" presentation:style-name="a623" draw:name="Vertical Text Placeholder 2" svg:x="0.91667in" svg:y="1.99653in" svg:width="11.5in" svg:height="4.75868in" presentation:class="outline" presentation:placeholder="false">
        <draw:text-box>
          <text:list text:style-name="a609">
            <text:list-item>
              <text:p text:style-name="a608" text:class-names="" text:cond-style-name="">
                <text:span text:style-name="a607" text:class-names="">Edit Master text styles</text:span>
              </text:p>
            </text:list-item>
          </text:list>
          <text:list text:style-name="a612">
            <text:list-item>
              <text:list text:style-name="a612">
                <text:list-item>
                  <text:p text:style-name="a611" text:class-names="" text:cond-style-name="">
                    <text:span text:style-name="a610" text:class-names="">Second level</text:span>
                  </text:p>
                </text:list-item>
              </text:list>
            </text:list-item>
          </text:list>
          <text:list text:style-name="a615">
            <text:list-item>
              <text:list text:style-name="a615">
                <text:list-item>
                  <text:list text:style-name="a615">
                    <text:list-item>
                      <text:p text:style-name="a614" text:class-names="" text:cond-style-name="">
                        <text:span text:style-name="a613" text:class-names="">Third level</text:span>
                      </text:p>
                    </text:list-item>
                  </text:list>
                </text:list-item>
              </text:list>
            </text:list-item>
          </text:list>
          <text:list text:style-name="a618">
            <text:list-item>
              <text:list text:style-name="a618">
                <text:list-item>
                  <text:list text:style-name="a618">
                    <text:list-item>
                      <text:list text:style-name="a618">
                        <text:list-item>
                          <text:p text:style-name="a617" text:class-names="" text:cond-style-name="">
                            <text:span text:style-name="a616" text:class-names="">Fourth level</text:span>
                          </text:p>
                        </text:list-item>
                      </text:list>
                    </text:list-item>
                  </text:list>
                </text:list-item>
              </text:list>
            </text:list-item>
          </text:list>
          <text:list text:style-name="a622">
            <text:list-item>
              <text:list text:style-name="a622">
                <text:list-item>
                  <text:list text:style-name="a622">
                    <text:list-item>
                      <text:list text:style-name="a622">
                        <text:list-item>
                          <text:list text:style-name="a622">
                            <text:list-item>
                              <text:p text:style-name="a621" text:class-names="" text:cond-style-name="">
                                <text:span text:style-name="a619" text:class-names="">Fifth level</text:span>
                                <text:span text:style-name="a620" text:class-names=""/>
                              </text:p>
                            </text:list-item>
                          </text:list>
                        </text:list-item>
                      </text:list>
                    </text:list-item>
                  </text:list>
                </text:list-item>
              </text:list>
            </text:list-item>
          </text:list>
        </draw:text-box>
        <svg:title/>
        <svg:desc/>
      </draw:frame>
      <draw:frame draw:id="id61" presentation:style-name="a627" draw:name="Date Placeholder 3" svg:x="0.91667in" svg:y="6.95139in" svg:width="3in" svg:height="0.39931in" presentation:class="date-time" presentation:placeholder="false">
        <draw:text-box>
          <text:p text:style-name="a626" text:class-names="" text:cond-style-name="">
            <text:span text:style-name="a624" text:class-names="">
              <text:date text:fixed="false" style:data-style-name="a625">9/5/2016</text:date>
            </text:span>
          </text:p>
        </draw:text-box>
        <svg:title/>
        <svg:desc/>
      </draw:frame>
      <draw:frame draw:id="id62" presentation:style-name="a630" draw:name="Footer Placeholder 4" svg:x="4.41667in" svg:y="6.95139in" svg:width="4.5in" svg:height="0.39931in" presentation:class="footer" presentation:placeholder="false">
        <draw:text-box>
          <text:p text:style-name="a629" text:class-names="" text:cond-style-name="">
            <text:span text:style-name="a628" text:class-names=""/>
          </text:p>
        </draw:text-box>
        <svg:title/>
        <svg:desc/>
      </draw:frame>
      <draw:frame draw:id="id63" presentation:style-name="a633" draw:name="Slide Number Placeholder 5" svg:x="9.41667in" svg:y="6.95139in" svg:width="3in" svg:height="0.39931in" presentation:class="page-number" presentation:placeholder="false">
        <draw:text-box>
          <text:p text:style-name="a632" text:class-names="" text:cond-style-name="">
            <text:span text:style-name="a631" text:class-names="">
              <text:page-number style:num-format="1" text:fixed="false"/>
            </text:span>
          </text:p>
        </draw:text-box>
        <svg:title/>
        <svg:desc/>
      </draw:frame>
      <presentation:notes style:page-layout-name="pageLayout2" draw:style-name="a664">
        <draw:frame draw:id="id5" presentation:style-name="a636" draw:name="Header Placeholder 1" svg:x="0in" svg:y="0in" svg:width="3.25in" svg:height="0.50174in" presentation:class="header" presentation:placeholder="false">
          <draw:text-box>
            <text:p text:style-name="a635" text:class-names="" text:cond-style-name="">
              <text:span text:style-name="a634" text:class-names=""/>
            </text:p>
          </draw:text-box>
          <svg:title/>
          <svg:desc/>
        </draw:frame>
        <draw:frame draw:id="id6" presentation:style-name="a640" draw:name="Date Placeholder 2" svg:x="4.24826in" svg:y="0in" svg:width="3.25in" svg:height="0.50174in" presentation:class="date-time" presentation:placeholder="false">
          <draw:text-box>
            <text:p text:style-name="a639" text:class-names="" text:cond-style-name="">
              <text:span text:style-name="a637" text:class-names="">
                <text:date text:fixed="false" style:data-style-name="a638">9/5/2016</text:date>
              </text:span>
            </text:p>
          </draw:text-box>
          <svg:title/>
          <svg:desc/>
        </draw:frame>
        <draw:page-thumbnail svg:x="0.75in" svg:y="1.25in" svg:width="6in" svg:height="3.375in" presentation:class="page" draw:id="id7" presentation:style-name="a641" draw:name="Slide Image Placeholder 3">
          <svg:title/>
          <svg:desc/>
        </draw:page-thumbnail>
        <draw:frame draw:id="id8" presentation:style-name="a657" draw:name="Notes Placeholder 4" svg:x="0.75in" svg:y="4.8125in" svg:width="6in" svg:height="3.9375in" presentation:class="notes" presentation:placeholder="false">
          <draw:text-box>
            <text:p text:style-name="a643" text:class-names="" text:cond-style-name="">
              <text:span text:style-name="a642" text:class-names="">Edit Master text styles</text:span>
            </text:p>
            <text:list text:style-name="a646">
              <text:list-item>
                <text:list text:style-name="a646">
                  <text:list-item>
                    <text:p text:style-name="a645" text:class-names="" text:cond-style-name="">
                      <text:span text:style-name="a644" text:class-names="">Second level</text:span>
                    </text:p>
                  </text:list-item>
                </text:list>
              </text:list-item>
            </text:list>
            <text:list text:style-name="a649">
              <text:list-item>
                <text:list text:style-name="a649">
                  <text:list-item>
                    <text:list text:style-name="a649">
                      <text:list-item>
                        <text:p text:style-name="a648" text:class-names="" text:cond-style-name="">
                          <text:span text:style-name="a647" text:class-names="">Third level</text:span>
                        </text:p>
                      </text:list-item>
                    </text:list>
                  </text:list-item>
                </text:list>
              </text:list-item>
            </text:list>
            <text:list text:style-name="a652">
              <text:list-item>
                <text:list text:style-name="a652">
                  <text:list-item>
                    <text:list text:style-name="a652">
                      <text:list-item>
                        <text:list text:style-name="a652">
                          <text:list-item>
                            <text:p text:style-name="a651" text:class-names="" text:cond-style-name="">
                              <text:span text:style-name="a650" text:class-names="">Fourth level</text:span>
                            </text:p>
                          </text:list-item>
                        </text:list>
                      </text:list-item>
                    </text:list>
                  </text:list-item>
                </text:list>
              </text:list-item>
            </text:list>
            <text:list text:style-name="a656">
              <text:list-item>
                <text:list text:style-name="a656">
                  <text:list-item>
                    <text:list text:style-name="a656">
                      <text:list-item>
                        <text:list text:style-name="a656">
                          <text:list-item>
                            <text:list text:style-name="a656">
                              <text:list-item>
                                <text:p text:style-name="a655" text:class-names="" text:cond-style-name="">
                                  <text:span text:style-name="a653" text:class-names="">Fifth level</text:span>
                                  <text:span text:style-name="a654" text:class-names=""/>
                                </text:p>
                              </text:list-item>
                            </text:list>
                          </text:list-item>
                        </text:list>
                      </text:list-item>
                    </text:list>
                  </text:list-item>
                </text:list>
              </text:list-item>
            </text:list>
          </draw:text-box>
          <svg:title/>
          <svg:desc/>
        </draw:frame>
        <draw:frame draw:id="id9" presentation:style-name="a660" draw:name="Footer Placeholder 5" svg:x="0in" svg:y="9.49826in" svg:width="3.25in" svg:height="0.50174in" presentation:class="footer" presentation:placeholder="false">
          <draw:text-box>
            <text:p text:style-name="a659" text:class-names="" text:cond-style-name="">
              <text:span text:style-name="a658" text:class-names=""/>
            </text:p>
          </draw:text-box>
          <svg:title/>
          <svg:desc/>
        </draw:frame>
        <draw:frame draw:id="id10" presentation:style-name="a663" draw:name="Slide Number Placeholder 6" svg:x="4.24826in" svg:y="9.49826in" svg:width="3.25in" svg:height="0.50174in" presentation:class="page-number" presentation:placeholder="false">
          <draw:text-box>
            <text:p text:style-name="a662" text:class-names="" text:cond-style-name="">
              <text:span text:style-name="a661" text:class-names="">
                <text:page-number style:num-format="1" text:fixed="false"/>
              </text:span>
            </text:p>
          </draw:text-box>
          <svg:title/>
          <svg:desc/>
        </draw:frame>
      </presentation:notes>
    </style:master-page>
    <style:master-page style:name="Master1-Layout11-vertTitleAndTx-Vertical-Title-and-Text" style:page-layout-name="pageLayout1" draw:style-name="a665">
      <draw:frame draw:id="id64" presentation:style-name="a669" draw:name="Vertical Title 1" svg:x="9.54167in" svg:y="0.39931in" svg:width="2.875in" svg:height="6.3559in" presentation:class="title" presentation:placeholder="false">
        <draw:text-box>
          <text:p text:style-name="a668" text:class-names="" text:cond-style-name="">
            <text:span text:style-name="a666" text:class-names="">Click to edit Master title style</text:span>
            <text:span text:style-name="a667" text:class-names=""/>
          </text:p>
        </draw:text-box>
        <svg:title/>
        <svg:desc/>
      </draw:frame>
      <draw:frame draw:id="id65" presentation:style-name="a686" draw:name="Vertical Text Placeholder 2" svg:x="0.91667in" svg:y="0.39931in" svg:width="8.45833in" svg:height="6.3559in" presentation:class="outline" presentation:placeholder="false">
        <draw:text-box>
          <text:list text:style-name="a672">
            <text:list-item>
              <text:p text:style-name="a671" text:class-names="" text:cond-style-name="">
                <text:span text:style-name="a670" text:class-names="">Edit Master text styles</text:span>
              </text:p>
            </text:list-item>
          </text:list>
          <text:list text:style-name="a675">
            <text:list-item>
              <text:list text:style-name="a675">
                <text:list-item>
                  <text:p text:style-name="a674" text:class-names="" text:cond-style-name="">
                    <text:span text:style-name="a673" text:class-names="">Second level</text:span>
                  </text:p>
                </text:list-item>
              </text:list>
            </text:list-item>
          </text:list>
          <text:list text:style-name="a678">
            <text:list-item>
              <text:list text:style-name="a678">
                <text:list-item>
                  <text:list text:style-name="a678">
                    <text:list-item>
                      <text:p text:style-name="a677" text:class-names="" text:cond-style-name="">
                        <text:span text:style-name="a676" text:class-names="">Third level</text:span>
                      </text:p>
                    </text:list-item>
                  </text:list>
                </text:list-item>
              </text:list>
            </text:list-item>
          </text:list>
          <text:list text:style-name="a681">
            <text:list-item>
              <text:list text:style-name="a681">
                <text:list-item>
                  <text:list text:style-name="a681">
                    <text:list-item>
                      <text:list text:style-name="a681">
                        <text:list-item>
                          <text:p text:style-name="a680" text:class-names="" text:cond-style-name="">
                            <text:span text:style-name="a679" text:class-names="">Fourth level</text:span>
                          </text:p>
                        </text:list-item>
                      </text:list>
                    </text:list-item>
                  </text:list>
                </text:list-item>
              </text:list>
            </text:list-item>
          </text:list>
          <text:list text:style-name="a685">
            <text:list-item>
              <text:list text:style-name="a685">
                <text:list-item>
                  <text:list text:style-name="a685">
                    <text:list-item>
                      <text:list text:style-name="a685">
                        <text:list-item>
                          <text:list text:style-name="a685">
                            <text:list-item>
                              <text:p text:style-name="a684" text:class-names="" text:cond-style-name="">
                                <text:span text:style-name="a682" text:class-names="">Fifth level</text:span>
                                <text:span text:style-name="a683" text:class-names=""/>
                              </text:p>
                            </text:list-item>
                          </text:list>
                        </text:list-item>
                      </text:list>
                    </text:list-item>
                  </text:list>
                </text:list-item>
              </text:list>
            </text:list-item>
          </text:list>
        </draw:text-box>
        <svg:title/>
        <svg:desc/>
      </draw:frame>
      <draw:frame draw:id="id66" presentation:style-name="a690" draw:name="Date Placeholder 3" svg:x="0.91667in" svg:y="6.95139in" svg:width="3in" svg:height="0.39931in" presentation:class="date-time" presentation:placeholder="false">
        <draw:text-box>
          <text:p text:style-name="a689" text:class-names="" text:cond-style-name="">
            <text:span text:style-name="a687" text:class-names="">
              <text:date text:fixed="false" style:data-style-name="a688">9/5/2016</text:date>
            </text:span>
          </text:p>
        </draw:text-box>
        <svg:title/>
        <svg:desc/>
      </draw:frame>
      <draw:frame draw:id="id67" presentation:style-name="a693" draw:name="Footer Placeholder 4" svg:x="4.41667in" svg:y="6.95139in" svg:width="4.5in" svg:height="0.39931in" presentation:class="footer" presentation:placeholder="false">
        <draw:text-box>
          <text:p text:style-name="a692" text:class-names="" text:cond-style-name="">
            <text:span text:style-name="a691" text:class-names=""/>
          </text:p>
        </draw:text-box>
        <svg:title/>
        <svg:desc/>
      </draw:frame>
      <draw:frame draw:id="id68" presentation:style-name="a696" draw:name="Slide Number Placeholder 5" svg:x="9.41667in" svg:y="6.95139in" svg:width="3in" svg:height="0.39931in" presentation:class="page-number" presentation:placeholder="false">
        <draw:text-box>
          <text:p text:style-name="a695" text:class-names="" text:cond-style-name="">
            <text:span text:style-name="a694" text:class-names="">
              <text:page-number style:num-format="1" text:fixed="false"/>
            </text:span>
          </text:p>
        </draw:text-box>
        <svg:title/>
        <svg:desc/>
      </draw:frame>
      <presentation:notes style:page-layout-name="pageLayout2" draw:style-name="a727">
        <draw:frame draw:id="id5" presentation:style-name="a699" draw:name="Header Placeholder 1" svg:x="0in" svg:y="0in" svg:width="3.25in" svg:height="0.50174in" presentation:class="header" presentation:placeholder="false">
          <draw:text-box>
            <text:p text:style-name="a698" text:class-names="" text:cond-style-name="">
              <text:span text:style-name="a697" text:class-names=""/>
            </text:p>
          </draw:text-box>
          <svg:title/>
          <svg:desc/>
        </draw:frame>
        <draw:frame draw:id="id6" presentation:style-name="a703" draw:name="Date Placeholder 2" svg:x="4.24826in" svg:y="0in" svg:width="3.25in" svg:height="0.50174in" presentation:class="date-time" presentation:placeholder="false">
          <draw:text-box>
            <text:p text:style-name="a702" text:class-names="" text:cond-style-name="">
              <text:span text:style-name="a700" text:class-names="">
                <text:date text:fixed="false" style:data-style-name="a701">9/5/2016</text:date>
              </text:span>
            </text:p>
          </draw:text-box>
          <svg:title/>
          <svg:desc/>
        </draw:frame>
        <draw:page-thumbnail svg:x="0.75in" svg:y="1.25in" svg:width="6in" svg:height="3.375in" presentation:class="page" draw:id="id7" presentation:style-name="a704" draw:name="Slide Image Placeholder 3">
          <svg:title/>
          <svg:desc/>
        </draw:page-thumbnail>
        <draw:frame draw:id="id8" presentation:style-name="a720" draw:name="Notes Placeholder 4" svg:x="0.75in" svg:y="4.8125in" svg:width="6in" svg:height="3.9375in" presentation:class="notes" presentation:placeholder="false">
          <draw:text-box>
            <text:p text:style-name="a706" text:class-names="" text:cond-style-name="">
              <text:span text:style-name="a705" text:class-names="">Edit Master text styles</text:span>
            </text:p>
            <text:list text:style-name="a709">
              <text:list-item>
                <text:list text:style-name="a709">
                  <text:list-item>
                    <text:p text:style-name="a708" text:class-names="" text:cond-style-name="">
                      <text:span text:style-name="a707" text:class-names="">Second level</text:span>
                    </text:p>
                  </text:list-item>
                </text:list>
              </text:list-item>
            </text:list>
            <text:list text:style-name="a712">
              <text:list-item>
                <text:list text:style-name="a712">
                  <text:list-item>
                    <text:list text:style-name="a712">
                      <text:list-item>
                        <text:p text:style-name="a711" text:class-names="" text:cond-style-name="">
                          <text:span text:style-name="a710" text:class-names="">Third level</text:span>
                        </text:p>
                      </text:list-item>
                    </text:list>
                  </text:list-item>
                </text:list>
              </text:list-item>
            </text:list>
            <text:list text:style-name="a715">
              <text:list-item>
                <text:list text:style-name="a715">
                  <text:list-item>
                    <text:list text:style-name="a715">
                      <text:list-item>
                        <text:list text:style-name="a715">
                          <text:list-item>
                            <text:p text:style-name="a714" text:class-names="" text:cond-style-name="">
                              <text:span text:style-name="a713" text:class-names="">Fourth level</text:span>
                            </text:p>
                          </text:list-item>
                        </text:list>
                      </text:list-item>
                    </text:list>
                  </text:list-item>
                </text:list>
              </text:list-item>
            </text:list>
            <text:list text:style-name="a719">
              <text:list-item>
                <text:list text:style-name="a719">
                  <text:list-item>
                    <text:list text:style-name="a719">
                      <text:list-item>
                        <text:list text:style-name="a719">
                          <text:list-item>
                            <text:list text:style-name="a719">
                              <text:list-item>
                                <text:p text:style-name="a718" text:class-names="" text:cond-style-name="">
                                  <text:span text:style-name="a716" text:class-names="">Fifth level</text:span>
                                  <text:span text:style-name="a717" text:class-names=""/>
                                </text:p>
                              </text:list-item>
                            </text:list>
                          </text:list-item>
                        </text:list>
                      </text:list-item>
                    </text:list>
                  </text:list-item>
                </text:list>
              </text:list-item>
            </text:list>
          </draw:text-box>
          <svg:title/>
          <svg:desc/>
        </draw:frame>
        <draw:frame draw:id="id9" presentation:style-name="a723" draw:name="Footer Placeholder 5" svg:x="0in" svg:y="9.49826in" svg:width="3.25in" svg:height="0.50174in" presentation:class="footer" presentation:placeholder="false">
          <draw:text-box>
            <text:p text:style-name="a722" text:class-names="" text:cond-style-name="">
              <text:span text:style-name="a721" text:class-names=""/>
            </text:p>
          </draw:text-box>
          <svg:title/>
          <svg:desc/>
        </draw:frame>
        <draw:frame draw:id="id10" presentation:style-name="a726" draw:name="Slide Number Placeholder 6" svg:x="4.24826in" svg:y="9.49826in" svg:width="3.25in" svg:height="0.50174in" presentation:class="page-number" presentation:placeholder="false">
          <draw:text-box>
            <text:p text:style-name="a725" text:class-names="" text:cond-style-name="">
              <text:span text:style-name="a724" text:class-names="">
                <text:page-number style:num-format="1" text:fixed="false"/>
              </text:span>
            </text:p>
          </draw:text-box>
          <svg:title/>
          <svg:desc/>
        </draw:frame>
      </presentation:notes>
    </style:master-page>
  </office:master-styles>
</office:document-styles>
</file>